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Lst>
  <p:sldSz cx="10080625" cy="5670550"/>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8" d="100"/>
          <a:sy n="88" d="100"/>
        </p:scale>
        <p:origin x="64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0080627" cy="567055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1905869" cy="567055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551471" y="928028"/>
            <a:ext cx="7269076" cy="1974191"/>
          </a:xfrm>
        </p:spPr>
        <p:txBody>
          <a:bodyPr anchor="b">
            <a:normAutofit/>
          </a:bodyPr>
          <a:lstStyle>
            <a:lvl1pPr algn="l">
              <a:defRPr sz="3969"/>
            </a:lvl1pPr>
          </a:lstStyle>
          <a:p>
            <a:r>
              <a:rPr lang="en-US"/>
              <a:t>Click to edit Master title style</a:t>
            </a:r>
            <a:endParaRPr lang="en-US" dirty="0"/>
          </a:p>
        </p:txBody>
      </p:sp>
      <p:sp>
        <p:nvSpPr>
          <p:cNvPr id="3" name="Subtitle 2"/>
          <p:cNvSpPr>
            <a:spLocks noGrp="1"/>
          </p:cNvSpPr>
          <p:nvPr>
            <p:ph type="subTitle" idx="1"/>
          </p:nvPr>
        </p:nvSpPr>
        <p:spPr>
          <a:xfrm>
            <a:off x="1551471" y="2978352"/>
            <a:ext cx="7269076" cy="1369070"/>
          </a:xfrm>
        </p:spPr>
        <p:txBody>
          <a:bodyPr>
            <a:normAutofit/>
          </a:bodyPr>
          <a:lstStyle>
            <a:lvl1pPr marL="0" indent="0" algn="l">
              <a:buNone/>
              <a:defRPr sz="1654" cap="all" baseline="0">
                <a:solidFill>
                  <a:schemeClr val="tx2"/>
                </a:solidFill>
              </a:defRPr>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a:xfrm>
            <a:off x="5851848" y="4473435"/>
            <a:ext cx="2268141" cy="301904"/>
          </a:xfrm>
        </p:spPr>
        <p:txBody>
          <a:bodyPr/>
          <a:lstStyle/>
          <a:p>
            <a:r>
              <a:rPr lang="en-US" sz="1400" b="0" strike="noStrike" spc="-1">
                <a:solidFill>
                  <a:srgbClr val="770707"/>
                </a:solidFill>
                <a:latin typeface="Arial"/>
              </a:rPr>
              <a:t>&lt;date/time&gt;</a:t>
            </a:r>
          </a:p>
        </p:txBody>
      </p:sp>
      <p:sp>
        <p:nvSpPr>
          <p:cNvPr id="5" name="Footer Placeholder 4"/>
          <p:cNvSpPr>
            <a:spLocks noGrp="1"/>
          </p:cNvSpPr>
          <p:nvPr>
            <p:ph type="ftr" sz="quarter" idx="11"/>
          </p:nvPr>
        </p:nvSpPr>
        <p:spPr>
          <a:xfrm>
            <a:off x="1551470" y="4473435"/>
            <a:ext cx="4237373" cy="301904"/>
          </a:xfrm>
        </p:spPr>
        <p:txBody>
          <a:body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12"/>
          </p:nvPr>
        </p:nvSpPr>
        <p:spPr>
          <a:xfrm>
            <a:off x="8182993" y="4473434"/>
            <a:ext cx="637554" cy="301904"/>
          </a:xfrm>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289608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3744" y="3559320"/>
            <a:ext cx="8195762" cy="677485"/>
          </a:xfrm>
        </p:spPr>
        <p:txBody>
          <a:bodyPr anchor="b">
            <a:normAutofit/>
          </a:bodyPr>
          <a:lstStyle>
            <a:lvl1pPr>
              <a:defRPr sz="2646"/>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745" y="501424"/>
            <a:ext cx="8195761" cy="272842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46"/>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943706" y="4236806"/>
            <a:ext cx="8194525" cy="564303"/>
          </a:xfrm>
        </p:spPr>
        <p:txBody>
          <a:bodyPr>
            <a:normAutofit/>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210266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43782" y="504049"/>
            <a:ext cx="8190471" cy="2835275"/>
          </a:xfrm>
        </p:spPr>
        <p:txBody>
          <a:bodyPr anchor="ctr">
            <a:normAutofit/>
          </a:bodyPr>
          <a:lstStyle>
            <a:lvl1pPr>
              <a:defRPr sz="2976"/>
            </a:lvl1pPr>
          </a:lstStyle>
          <a:p>
            <a:r>
              <a:rPr lang="en-US"/>
              <a:t>Click to edit Master title style</a:t>
            </a:r>
            <a:endParaRPr lang="en-US" dirty="0"/>
          </a:p>
        </p:txBody>
      </p:sp>
      <p:sp>
        <p:nvSpPr>
          <p:cNvPr id="4" name="Text Placeholder 3"/>
          <p:cNvSpPr>
            <a:spLocks noGrp="1"/>
          </p:cNvSpPr>
          <p:nvPr>
            <p:ph type="body" sz="half" idx="2"/>
          </p:nvPr>
        </p:nvSpPr>
        <p:spPr>
          <a:xfrm>
            <a:off x="943744" y="3654354"/>
            <a:ext cx="8189234" cy="1134109"/>
          </a:xfrm>
        </p:spPr>
        <p:txBody>
          <a:bodyPr anchor="ctr">
            <a:normAutofit/>
          </a:bodyPr>
          <a:lstStyle>
            <a:lvl1pPr marL="0" indent="0">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138088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5761" y="504048"/>
            <a:ext cx="7691729" cy="2272544"/>
          </a:xfrm>
        </p:spPr>
        <p:txBody>
          <a:bodyPr anchor="ctr">
            <a:normAutofit/>
          </a:bodyPr>
          <a:lstStyle>
            <a:lvl1pPr>
              <a:defRPr sz="2976"/>
            </a:lvl1pPr>
          </a:lstStyle>
          <a:p>
            <a:r>
              <a:rPr lang="en-US"/>
              <a:t>Click to edit Master title style</a:t>
            </a:r>
            <a:endParaRPr lang="en-US" dirty="0"/>
          </a:p>
        </p:txBody>
      </p:sp>
      <p:sp>
        <p:nvSpPr>
          <p:cNvPr id="12" name="Text Placeholder 3"/>
          <p:cNvSpPr>
            <a:spLocks noGrp="1"/>
          </p:cNvSpPr>
          <p:nvPr>
            <p:ph type="body" sz="half" idx="13"/>
          </p:nvPr>
        </p:nvSpPr>
        <p:spPr>
          <a:xfrm>
            <a:off x="1422668" y="2782817"/>
            <a:ext cx="7236601" cy="453915"/>
          </a:xfrm>
        </p:spPr>
        <p:txBody>
          <a:bodyPr anchor="t">
            <a:normAutofit/>
          </a:bodyPr>
          <a:lstStyle>
            <a:lvl1pPr marL="0" indent="0">
              <a:buNone/>
              <a:defRPr sz="115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4" name="Text Placeholder 3"/>
          <p:cNvSpPr>
            <a:spLocks noGrp="1"/>
          </p:cNvSpPr>
          <p:nvPr>
            <p:ph type="body" sz="half" idx="2"/>
          </p:nvPr>
        </p:nvSpPr>
        <p:spPr>
          <a:xfrm>
            <a:off x="943745" y="3563664"/>
            <a:ext cx="8190509" cy="1231593"/>
          </a:xfrm>
        </p:spPr>
        <p:txBody>
          <a:bodyPr anchor="ctr">
            <a:normAutofit/>
          </a:bodyPr>
          <a:lstStyle>
            <a:lvl1pPr marL="0" indent="0">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
        <p:nvSpPr>
          <p:cNvPr id="60" name="TextBox 59"/>
          <p:cNvSpPr txBox="1"/>
          <p:nvPr/>
        </p:nvSpPr>
        <p:spPr>
          <a:xfrm>
            <a:off x="747045" y="605581"/>
            <a:ext cx="504031" cy="483523"/>
          </a:xfrm>
          <a:prstGeom prst="rect">
            <a:avLst/>
          </a:prstGeom>
        </p:spPr>
        <p:txBody>
          <a:bodyPr vert="horz" lIns="75605" tIns="37802" rIns="75605" bIns="378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14" dirty="0">
                <a:solidFill>
                  <a:schemeClr val="tx1"/>
                </a:solidFill>
                <a:effectLst/>
              </a:rPr>
              <a:t>“</a:t>
            </a:r>
          </a:p>
        </p:txBody>
      </p:sp>
      <p:sp>
        <p:nvSpPr>
          <p:cNvPr id="61" name="TextBox 60"/>
          <p:cNvSpPr txBox="1"/>
          <p:nvPr/>
        </p:nvSpPr>
        <p:spPr>
          <a:xfrm>
            <a:off x="8712539" y="2286222"/>
            <a:ext cx="504031" cy="483523"/>
          </a:xfrm>
          <a:prstGeom prst="rect">
            <a:avLst/>
          </a:prstGeom>
        </p:spPr>
        <p:txBody>
          <a:bodyPr vert="horz" lIns="75605" tIns="37802" rIns="75605" bIns="378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14" dirty="0">
                <a:solidFill>
                  <a:schemeClr val="tx1"/>
                </a:solidFill>
                <a:effectLst/>
              </a:rPr>
              <a:t>”</a:t>
            </a:r>
          </a:p>
        </p:txBody>
      </p:sp>
    </p:spTree>
    <p:extLst>
      <p:ext uri="{BB962C8B-B14F-4D97-AF65-F5344CB8AC3E}">
        <p14:creationId xmlns:p14="http://schemas.microsoft.com/office/powerpoint/2010/main" val="3846422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43744" y="1764536"/>
            <a:ext cx="8190509" cy="2076915"/>
          </a:xfrm>
        </p:spPr>
        <p:txBody>
          <a:bodyPr anchor="b">
            <a:normAutofit/>
          </a:bodyPr>
          <a:lstStyle>
            <a:lvl1pPr>
              <a:defRPr sz="2976"/>
            </a:lvl1pPr>
          </a:lstStyle>
          <a:p>
            <a:r>
              <a:rPr lang="en-US"/>
              <a:t>Click to edit Master title style</a:t>
            </a:r>
            <a:endParaRPr lang="en-US" dirty="0"/>
          </a:p>
        </p:txBody>
      </p:sp>
      <p:sp>
        <p:nvSpPr>
          <p:cNvPr id="4" name="Text Placeholder 3"/>
          <p:cNvSpPr>
            <a:spLocks noGrp="1"/>
          </p:cNvSpPr>
          <p:nvPr>
            <p:ph type="body" sz="half" idx="2"/>
          </p:nvPr>
        </p:nvSpPr>
        <p:spPr>
          <a:xfrm>
            <a:off x="943706" y="3851190"/>
            <a:ext cx="8189272" cy="943144"/>
          </a:xfrm>
        </p:spPr>
        <p:txBody>
          <a:bodyPr anchor="t">
            <a:normAutofit/>
          </a:bodyPr>
          <a:lstStyle>
            <a:lvl1pPr marL="0" indent="0">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151480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43747" y="504049"/>
            <a:ext cx="8190506" cy="157515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43745" y="2211385"/>
            <a:ext cx="2643269" cy="567055"/>
          </a:xfrm>
        </p:spPr>
        <p:txBody>
          <a:bodyPr anchor="b">
            <a:noAutofit/>
          </a:bodyPr>
          <a:lstStyle>
            <a:lvl1pPr marL="0" indent="0">
              <a:lnSpc>
                <a:spcPct val="90000"/>
              </a:lnSpc>
              <a:buNone/>
              <a:defRPr sz="198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8" name="Text Placeholder 3"/>
          <p:cNvSpPr>
            <a:spLocks noGrp="1"/>
          </p:cNvSpPr>
          <p:nvPr>
            <p:ph type="body" sz="half" idx="15"/>
          </p:nvPr>
        </p:nvSpPr>
        <p:spPr>
          <a:xfrm>
            <a:off x="932589" y="2778440"/>
            <a:ext cx="2653056" cy="2010024"/>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9" name="Text Placeholder 4"/>
          <p:cNvSpPr>
            <a:spLocks noGrp="1"/>
          </p:cNvSpPr>
          <p:nvPr>
            <p:ph type="body" sz="quarter" idx="3"/>
          </p:nvPr>
        </p:nvSpPr>
        <p:spPr>
          <a:xfrm>
            <a:off x="3732913" y="2214007"/>
            <a:ext cx="2632922" cy="567055"/>
          </a:xfrm>
        </p:spPr>
        <p:txBody>
          <a:bodyPr anchor="b">
            <a:noAutofit/>
          </a:bodyPr>
          <a:lstStyle>
            <a:lvl1pPr marL="0" indent="0">
              <a:lnSpc>
                <a:spcPct val="90000"/>
              </a:lnSpc>
              <a:buNone/>
              <a:defRPr sz="198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10" name="Text Placeholder 3"/>
          <p:cNvSpPr>
            <a:spLocks noGrp="1"/>
          </p:cNvSpPr>
          <p:nvPr>
            <p:ph type="body" sz="half" idx="16"/>
          </p:nvPr>
        </p:nvSpPr>
        <p:spPr>
          <a:xfrm>
            <a:off x="3724187" y="2781062"/>
            <a:ext cx="2642385" cy="2010024"/>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11" name="Text Placeholder 4"/>
          <p:cNvSpPr>
            <a:spLocks noGrp="1"/>
          </p:cNvSpPr>
          <p:nvPr>
            <p:ph type="body" sz="quarter" idx="13"/>
          </p:nvPr>
        </p:nvSpPr>
        <p:spPr>
          <a:xfrm>
            <a:off x="6492579" y="2211385"/>
            <a:ext cx="2641673" cy="567055"/>
          </a:xfrm>
        </p:spPr>
        <p:txBody>
          <a:bodyPr anchor="b">
            <a:noAutofit/>
          </a:bodyPr>
          <a:lstStyle>
            <a:lvl1pPr marL="0" indent="0">
              <a:lnSpc>
                <a:spcPct val="90000"/>
              </a:lnSpc>
              <a:buNone/>
              <a:defRPr sz="198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12" name="Text Placeholder 3"/>
          <p:cNvSpPr>
            <a:spLocks noGrp="1"/>
          </p:cNvSpPr>
          <p:nvPr>
            <p:ph type="body" sz="half" idx="17"/>
          </p:nvPr>
        </p:nvSpPr>
        <p:spPr>
          <a:xfrm>
            <a:off x="6492579" y="2778440"/>
            <a:ext cx="2641673" cy="2010024"/>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4" name="Footer Placeholder 3"/>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5" name="Slide Number Placeholder 4"/>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2547596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43745" y="504049"/>
            <a:ext cx="8190507" cy="157515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43746" y="3641949"/>
            <a:ext cx="2641898" cy="476483"/>
          </a:xfrm>
        </p:spPr>
        <p:txBody>
          <a:bodyPr anchor="b">
            <a:noAutofit/>
          </a:bodyPr>
          <a:lstStyle>
            <a:lvl1pPr marL="0" indent="0">
              <a:lnSpc>
                <a:spcPct val="90000"/>
              </a:lnSpc>
              <a:buNone/>
              <a:defRPr sz="165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20" name="Picture Placeholder 2"/>
          <p:cNvSpPr>
            <a:spLocks noGrp="1" noChangeAspect="1"/>
          </p:cNvSpPr>
          <p:nvPr>
            <p:ph type="pic" idx="15"/>
          </p:nvPr>
        </p:nvSpPr>
        <p:spPr>
          <a:xfrm>
            <a:off x="943746" y="2205212"/>
            <a:ext cx="2641898" cy="12601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54"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943746" y="4118432"/>
            <a:ext cx="2641898" cy="676235"/>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22" name="Text Placeholder 4"/>
          <p:cNvSpPr>
            <a:spLocks noGrp="1"/>
          </p:cNvSpPr>
          <p:nvPr>
            <p:ph type="body" sz="quarter" idx="3"/>
          </p:nvPr>
        </p:nvSpPr>
        <p:spPr>
          <a:xfrm>
            <a:off x="3711652" y="3641949"/>
            <a:ext cx="2646164" cy="476483"/>
          </a:xfrm>
        </p:spPr>
        <p:txBody>
          <a:bodyPr anchor="b">
            <a:noAutofit/>
          </a:bodyPr>
          <a:lstStyle>
            <a:lvl1pPr marL="0" indent="0">
              <a:lnSpc>
                <a:spcPct val="90000"/>
              </a:lnSpc>
              <a:buNone/>
              <a:defRPr sz="165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23" name="Picture Placeholder 2"/>
          <p:cNvSpPr>
            <a:spLocks noGrp="1" noChangeAspect="1"/>
          </p:cNvSpPr>
          <p:nvPr>
            <p:ph type="pic" idx="21"/>
          </p:nvPr>
        </p:nvSpPr>
        <p:spPr>
          <a:xfrm>
            <a:off x="3711652" y="2205212"/>
            <a:ext cx="2644957" cy="12601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54"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710445" y="4118431"/>
            <a:ext cx="2646164" cy="670033"/>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25" name="Text Placeholder 4"/>
          <p:cNvSpPr>
            <a:spLocks noGrp="1"/>
          </p:cNvSpPr>
          <p:nvPr>
            <p:ph type="body" sz="quarter" idx="13"/>
          </p:nvPr>
        </p:nvSpPr>
        <p:spPr>
          <a:xfrm>
            <a:off x="6492683" y="3641948"/>
            <a:ext cx="2638178" cy="476483"/>
          </a:xfrm>
        </p:spPr>
        <p:txBody>
          <a:bodyPr anchor="b">
            <a:noAutofit/>
          </a:bodyPr>
          <a:lstStyle>
            <a:lvl1pPr marL="0" indent="0">
              <a:lnSpc>
                <a:spcPct val="90000"/>
              </a:lnSpc>
              <a:buNone/>
              <a:defRPr sz="165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26" name="Picture Placeholder 2"/>
          <p:cNvSpPr>
            <a:spLocks noGrp="1" noChangeAspect="1"/>
          </p:cNvSpPr>
          <p:nvPr>
            <p:ph type="pic" idx="22"/>
          </p:nvPr>
        </p:nvSpPr>
        <p:spPr>
          <a:xfrm>
            <a:off x="6492579" y="2205212"/>
            <a:ext cx="2641674" cy="1260122"/>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654"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6492579" y="4118429"/>
            <a:ext cx="2641673" cy="670035"/>
          </a:xfrm>
        </p:spPr>
        <p:txBody>
          <a:bodyPr anchor="t">
            <a:normAutofit/>
          </a:bodyPr>
          <a:lstStyle>
            <a:lvl1pPr marL="0" indent="0">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4" name="Footer Placeholder 3"/>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5" name="Slide Number Placeholder 4"/>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4221797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5" name="Footer Placeholder 4"/>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106442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504049"/>
            <a:ext cx="1657789" cy="42844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3744" y="504049"/>
            <a:ext cx="6406712" cy="42844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5" name="Footer Placeholder 4"/>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2126419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3456000" y="360000"/>
            <a:ext cx="3168000" cy="417312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733580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3456000" y="342000"/>
            <a:ext cx="3168000" cy="936360"/>
          </a:xfrm>
          <a:prstGeom prst="rect">
            <a:avLst/>
          </a:prstGeom>
        </p:spPr>
        <p:txBody>
          <a:bodyPr lIns="0" tIns="0" rIns="0" bIns="0" anchor="ctr">
            <a:normAutofit/>
          </a:bodyPr>
          <a:lstStyle/>
          <a:p>
            <a:pPr algn="ctr"/>
            <a:endParaRPr lang="en-US" sz="3300" b="1" strike="noStrike" spc="-1">
              <a:solidFill>
                <a:srgbClr val="FFFFFF"/>
              </a:solidFill>
              <a:latin typeface="Arial"/>
            </a:endParaRPr>
          </a:p>
        </p:txBody>
      </p:sp>
      <p:sp>
        <p:nvSpPr>
          <p:cNvPr id="7" name="PlaceHolder 2"/>
          <p:cNvSpPr>
            <a:spLocks noGrp="1"/>
          </p:cNvSpPr>
          <p:nvPr>
            <p:ph type="subTitle"/>
          </p:nvPr>
        </p:nvSpPr>
        <p:spPr>
          <a:xfrm>
            <a:off x="990000" y="1368000"/>
            <a:ext cx="8100000" cy="360000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119638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5" name="Footer Placeholder 4"/>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155332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456000" y="342000"/>
            <a:ext cx="3168000" cy="936360"/>
          </a:xfrm>
          <a:prstGeom prst="rect">
            <a:avLst/>
          </a:prstGeom>
        </p:spPr>
        <p:txBody>
          <a:bodyPr lIns="0" tIns="0" rIns="0" bIns="0" anchor="ctr">
            <a:normAutofit/>
          </a:bodyPr>
          <a:lstStyle/>
          <a:p>
            <a:pPr algn="ctr"/>
            <a:endParaRPr lang="en-US" sz="3300" b="1" strike="noStrike" spc="-1">
              <a:solidFill>
                <a:srgbClr val="FFFFFF"/>
              </a:solidFill>
              <a:latin typeface="Arial"/>
            </a:endParaRPr>
          </a:p>
        </p:txBody>
      </p:sp>
      <p:sp>
        <p:nvSpPr>
          <p:cNvPr id="9" name="PlaceHolder 2"/>
          <p:cNvSpPr>
            <a:spLocks noGrp="1"/>
          </p:cNvSpPr>
          <p:nvPr>
            <p:ph type="body"/>
          </p:nvPr>
        </p:nvSpPr>
        <p:spPr>
          <a:xfrm>
            <a:off x="990000" y="1368000"/>
            <a:ext cx="8100000" cy="3600000"/>
          </a:xfrm>
          <a:prstGeom prst="rect">
            <a:avLst/>
          </a:prstGeom>
        </p:spPr>
        <p:txBody>
          <a:bodyPr lIns="0" tIns="0" rIns="0" bIns="0">
            <a:normAutofit/>
          </a:bodyPr>
          <a:lstStyle/>
          <a:p>
            <a:endParaRPr lang="en-US" sz="2400" b="0" strike="noStrike" spc="-1">
              <a:solidFill>
                <a:srgbClr val="FFFFFF"/>
              </a:solidFill>
              <a:latin typeface="Arial"/>
            </a:endParaRPr>
          </a:p>
        </p:txBody>
      </p:sp>
    </p:spTree>
    <p:extLst>
      <p:ext uri="{BB962C8B-B14F-4D97-AF65-F5344CB8AC3E}">
        <p14:creationId xmlns:p14="http://schemas.microsoft.com/office/powerpoint/2010/main" val="71733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3745" y="1173490"/>
            <a:ext cx="8190508" cy="2358791"/>
          </a:xfrm>
        </p:spPr>
        <p:txBody>
          <a:bodyPr anchor="b">
            <a:normAutofit/>
          </a:bodyPr>
          <a:lstStyle>
            <a:lvl1pPr>
              <a:defRPr sz="2976"/>
            </a:lvl1pPr>
          </a:lstStyle>
          <a:p>
            <a:r>
              <a:rPr lang="en-US"/>
              <a:t>Click to edit Master title style</a:t>
            </a:r>
            <a:endParaRPr lang="en-US" dirty="0"/>
          </a:p>
        </p:txBody>
      </p:sp>
      <p:sp>
        <p:nvSpPr>
          <p:cNvPr id="3" name="Text Placeholder 2"/>
          <p:cNvSpPr>
            <a:spLocks noGrp="1"/>
          </p:cNvSpPr>
          <p:nvPr>
            <p:ph type="body" idx="1"/>
          </p:nvPr>
        </p:nvSpPr>
        <p:spPr>
          <a:xfrm>
            <a:off x="943745" y="3658292"/>
            <a:ext cx="8190508" cy="1136736"/>
          </a:xfrm>
        </p:spPr>
        <p:txBody>
          <a:bodyPr>
            <a:normAutofit/>
          </a:bodyPr>
          <a:lstStyle>
            <a:lvl1pPr marL="0" indent="0">
              <a:buNone/>
              <a:defRPr sz="1488" cap="all" baseline="0">
                <a:solidFill>
                  <a:schemeClr val="tx1">
                    <a:tint val="75000"/>
                  </a:schemeClr>
                </a:solidFill>
              </a:defRPr>
            </a:lvl1pPr>
            <a:lvl2pPr marL="378013" indent="0">
              <a:buNone/>
              <a:defRPr sz="1488">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5" name="Footer Placeholder 4"/>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82614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3744" y="1859992"/>
            <a:ext cx="4033564" cy="2928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3317" y="1859992"/>
            <a:ext cx="4030936" cy="2928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1290764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3745" y="511926"/>
            <a:ext cx="8190508" cy="12220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2764" y="1859992"/>
            <a:ext cx="3844547" cy="681253"/>
          </a:xfrm>
        </p:spPr>
        <p:txBody>
          <a:bodyPr anchor="b"/>
          <a:lstStyle>
            <a:lvl1pPr marL="0" indent="0">
              <a:lnSpc>
                <a:spcPct val="90000"/>
              </a:lnSpc>
              <a:buNone/>
              <a:defRPr sz="198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p:cNvSpPr>
            <a:spLocks noGrp="1"/>
          </p:cNvSpPr>
          <p:nvPr>
            <p:ph sz="half" idx="2"/>
          </p:nvPr>
        </p:nvSpPr>
        <p:spPr>
          <a:xfrm>
            <a:off x="943745" y="2541244"/>
            <a:ext cx="4033565" cy="2247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92335" y="1859991"/>
            <a:ext cx="3841917" cy="681253"/>
          </a:xfrm>
        </p:spPr>
        <p:txBody>
          <a:bodyPr anchor="b"/>
          <a:lstStyle>
            <a:lvl1pPr marL="0" indent="0">
              <a:lnSpc>
                <a:spcPct val="90000"/>
              </a:lnSpc>
              <a:buNone/>
              <a:defRPr sz="1984" b="0" cap="all" baseline="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p:cNvSpPr>
            <a:spLocks noGrp="1"/>
          </p:cNvSpPr>
          <p:nvPr>
            <p:ph sz="quarter" idx="4"/>
          </p:nvPr>
        </p:nvSpPr>
        <p:spPr>
          <a:xfrm>
            <a:off x="5103317" y="2541244"/>
            <a:ext cx="4030935" cy="2247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8" name="Footer Placeholder 7"/>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9" name="Slide Number Placeholder 8"/>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363821399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9203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3" name="Footer Placeholder 2"/>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4" name="Slide Number Placeholder 3"/>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3589693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8122" y="504050"/>
            <a:ext cx="3188260" cy="1355941"/>
          </a:xfrm>
        </p:spPr>
        <p:txBody>
          <a:bodyPr anchor="b"/>
          <a:lstStyle>
            <a:lvl1pPr>
              <a:defRPr sz="2646"/>
            </a:lvl1pPr>
          </a:lstStyle>
          <a:p>
            <a:r>
              <a:rPr lang="en-US"/>
              <a:t>Click to edit Master title style</a:t>
            </a:r>
            <a:endParaRPr lang="en-US" dirty="0"/>
          </a:p>
        </p:txBody>
      </p:sp>
      <p:sp>
        <p:nvSpPr>
          <p:cNvPr id="3" name="Content Placeholder 2"/>
          <p:cNvSpPr>
            <a:spLocks noGrp="1"/>
          </p:cNvSpPr>
          <p:nvPr>
            <p:ph idx="1"/>
          </p:nvPr>
        </p:nvSpPr>
        <p:spPr>
          <a:xfrm>
            <a:off x="4263265" y="490047"/>
            <a:ext cx="4870987" cy="4298417"/>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8122" y="1859992"/>
            <a:ext cx="3188260" cy="2928473"/>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2624657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3747" y="504049"/>
            <a:ext cx="4906787" cy="1355943"/>
          </a:xfrm>
        </p:spPr>
        <p:txBody>
          <a:bodyPr anchor="b"/>
          <a:lstStyle>
            <a:lvl1pPr>
              <a:defRPr sz="2646"/>
            </a:lvl1pPr>
          </a:lstStyle>
          <a:p>
            <a:r>
              <a:rPr lang="en-US"/>
              <a:t>Click to edit Master title style</a:t>
            </a:r>
            <a:endParaRPr lang="en-US" dirty="0"/>
          </a:p>
        </p:txBody>
      </p:sp>
      <p:sp>
        <p:nvSpPr>
          <p:cNvPr id="3" name="Picture Placeholder 2"/>
          <p:cNvSpPr>
            <a:spLocks noGrp="1" noChangeAspect="1"/>
          </p:cNvSpPr>
          <p:nvPr>
            <p:ph type="pic" idx="1"/>
          </p:nvPr>
        </p:nvSpPr>
        <p:spPr>
          <a:xfrm>
            <a:off x="6102549" y="504050"/>
            <a:ext cx="3031703" cy="42844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943744" y="1859992"/>
            <a:ext cx="4906790" cy="2928473"/>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b="0" strike="noStrike" spc="-1">
                <a:solidFill>
                  <a:srgbClr val="770707"/>
                </a:solidFill>
                <a:latin typeface="Arial"/>
              </a:rPr>
              <a:t>&lt;date/time&gt;</a:t>
            </a:r>
          </a:p>
        </p:txBody>
      </p:sp>
      <p:sp>
        <p:nvSpPr>
          <p:cNvPr id="6" name="Footer Placeholder 5"/>
          <p:cNvSpPr>
            <a:spLocks noGrp="1"/>
          </p:cNvSpPr>
          <p:nvPr>
            <p:ph type="ftr" sz="quarter" idx="11"/>
          </p:nvPr>
        </p:nvSpPr>
        <p:spPr/>
        <p:txBody>
          <a:bodyPr/>
          <a:lstStyle/>
          <a:p>
            <a:pPr algn="ctr"/>
            <a:r>
              <a:rPr lang="en-US" sz="1400" b="0" strike="noStrike" spc="-1">
                <a:solidFill>
                  <a:srgbClr val="770707"/>
                </a:solidFill>
                <a:latin typeface="Arial"/>
              </a:rPr>
              <a:t>&lt;footer&gt;</a:t>
            </a:r>
          </a:p>
        </p:txBody>
      </p:sp>
      <p:sp>
        <p:nvSpPr>
          <p:cNvPr id="7" name="Slide Number Placeholder 6"/>
          <p:cNvSpPr>
            <a:spLocks noGrp="1"/>
          </p:cNvSpPr>
          <p:nvPr>
            <p:ph type="sldNum" sz="quarter" idx="12"/>
          </p:nvPr>
        </p:nvSpPr>
        <p:spPr/>
        <p:txBody>
          <a:body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3379811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1" y="-1"/>
            <a:ext cx="10080627" cy="567055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1814" y="0"/>
            <a:ext cx="9966431" cy="567055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943747" y="511423"/>
            <a:ext cx="8190506" cy="122255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943746" y="1859992"/>
            <a:ext cx="8190507" cy="29284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65553" y="4864598"/>
            <a:ext cx="2268141" cy="301904"/>
          </a:xfrm>
          <a:prstGeom prst="rect">
            <a:avLst/>
          </a:prstGeom>
        </p:spPr>
        <p:txBody>
          <a:bodyPr vert="horz" lIns="91440" tIns="45720" rIns="91440" bIns="45720" rtlCol="0" anchor="ctr"/>
          <a:lstStyle>
            <a:lvl1pPr algn="r">
              <a:defRPr sz="868">
                <a:solidFill>
                  <a:schemeClr val="tx1">
                    <a:tint val="75000"/>
                  </a:schemeClr>
                </a:solidFill>
              </a:defRPr>
            </a:lvl1pPr>
          </a:lstStyle>
          <a:p>
            <a:r>
              <a:rPr lang="en-US" sz="1400" b="0" strike="noStrike" spc="-1">
                <a:solidFill>
                  <a:srgbClr val="770707"/>
                </a:solidFill>
                <a:latin typeface="Arial"/>
              </a:rPr>
              <a:t>&lt;date/time&gt;</a:t>
            </a:r>
          </a:p>
        </p:txBody>
      </p:sp>
      <p:sp>
        <p:nvSpPr>
          <p:cNvPr id="5" name="Footer Placeholder 4"/>
          <p:cNvSpPr>
            <a:spLocks noGrp="1"/>
          </p:cNvSpPr>
          <p:nvPr>
            <p:ph type="ftr" sz="quarter" idx="3"/>
          </p:nvPr>
        </p:nvSpPr>
        <p:spPr>
          <a:xfrm>
            <a:off x="943745" y="4864597"/>
            <a:ext cx="5158804" cy="301904"/>
          </a:xfrm>
          <a:prstGeom prst="rect">
            <a:avLst/>
          </a:prstGeom>
        </p:spPr>
        <p:txBody>
          <a:bodyPr vert="horz" lIns="91440" tIns="45720" rIns="91440" bIns="45720" rtlCol="0" anchor="ctr"/>
          <a:lstStyle>
            <a:lvl1pPr algn="l">
              <a:defRPr sz="868" cap="all" baseline="0">
                <a:solidFill>
                  <a:schemeClr val="tx1">
                    <a:tint val="75000"/>
                  </a:schemeClr>
                </a:solidFill>
              </a:defRPr>
            </a:lvl1pPr>
          </a:lstStyle>
          <a:p>
            <a:pPr algn="ctr"/>
            <a:r>
              <a:rPr lang="en-US" sz="1400" b="0" strike="noStrike" spc="-1">
                <a:solidFill>
                  <a:srgbClr val="770707"/>
                </a:solidFill>
                <a:latin typeface="Arial"/>
              </a:rPr>
              <a:t>&lt;footer&gt;</a:t>
            </a:r>
          </a:p>
        </p:txBody>
      </p:sp>
      <p:sp>
        <p:nvSpPr>
          <p:cNvPr id="6" name="Slide Number Placeholder 5"/>
          <p:cNvSpPr>
            <a:spLocks noGrp="1"/>
          </p:cNvSpPr>
          <p:nvPr>
            <p:ph type="sldNum" sz="quarter" idx="4"/>
          </p:nvPr>
        </p:nvSpPr>
        <p:spPr>
          <a:xfrm>
            <a:off x="8496698" y="4864597"/>
            <a:ext cx="637554" cy="301904"/>
          </a:xfrm>
          <a:prstGeom prst="rect">
            <a:avLst/>
          </a:prstGeom>
        </p:spPr>
        <p:txBody>
          <a:bodyPr vert="horz" lIns="91440" tIns="45720" rIns="91440" bIns="45720" rtlCol="0" anchor="ctr"/>
          <a:lstStyle>
            <a:lvl1pPr algn="r">
              <a:defRPr sz="868">
                <a:solidFill>
                  <a:schemeClr val="tx1">
                    <a:tint val="75000"/>
                  </a:schemeClr>
                </a:solidFill>
              </a:defRPr>
            </a:lvl1pPr>
          </a:lstStyle>
          <a:p>
            <a:pPr algn="r"/>
            <a:fld id="{B0B967FA-44C6-48ED-86E6-34F247DE800D}" type="slidenum">
              <a:rPr lang="en-US" sz="1400" b="0" strike="noStrike" spc="-1" smtClean="0">
                <a:solidFill>
                  <a:srgbClr val="770707"/>
                </a:solidFill>
                <a:latin typeface="Arial"/>
              </a:rPr>
              <a:t>‹#›</a:t>
            </a:fld>
            <a:endParaRPr lang="en-US" sz="1400" b="0" strike="noStrike" spc="-1">
              <a:solidFill>
                <a:srgbClr val="770707"/>
              </a:solidFill>
              <a:latin typeface="Arial"/>
            </a:endParaRPr>
          </a:p>
        </p:txBody>
      </p:sp>
    </p:spTree>
    <p:extLst>
      <p:ext uri="{BB962C8B-B14F-4D97-AF65-F5344CB8AC3E}">
        <p14:creationId xmlns:p14="http://schemas.microsoft.com/office/powerpoint/2010/main" val="311186619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Lst>
  <p:txStyles>
    <p:titleStyle>
      <a:lvl1pPr algn="l" defTabSz="756026" rtl="0" eaLnBrk="1" latinLnBrk="0" hangingPunct="1">
        <a:lnSpc>
          <a:spcPct val="90000"/>
        </a:lnSpc>
        <a:spcBef>
          <a:spcPct val="0"/>
        </a:spcBef>
        <a:buNone/>
        <a:defRPr sz="2976" kern="1200" cap="all" baseline="0">
          <a:solidFill>
            <a:schemeClr val="tx1"/>
          </a:solidFill>
          <a:latin typeface="+mj-lt"/>
          <a:ea typeface="+mj-ea"/>
          <a:cs typeface="+mj-cs"/>
        </a:defRPr>
      </a:lvl1pPr>
    </p:titleStyle>
    <p:bodyStyle>
      <a:lvl1pPr marL="189006" indent="-189006" algn="l" defTabSz="756026" rtl="0" eaLnBrk="1" latinLnBrk="0" hangingPunct="1">
        <a:lnSpc>
          <a:spcPct val="120000"/>
        </a:lnSpc>
        <a:spcBef>
          <a:spcPts val="827"/>
        </a:spcBef>
        <a:buSzPct val="125000"/>
        <a:buFont typeface="Arial" panose="020B0604020202020204" pitchFamily="34" charset="0"/>
        <a:buChar char="•"/>
        <a:defRPr sz="1984" kern="1200">
          <a:solidFill>
            <a:schemeClr val="tx1"/>
          </a:solidFill>
          <a:latin typeface="+mn-lt"/>
          <a:ea typeface="+mn-ea"/>
          <a:cs typeface="+mn-cs"/>
        </a:defRPr>
      </a:lvl1pPr>
      <a:lvl2pPr marL="567019" indent="-189006" algn="l" defTabSz="756026" rtl="0" eaLnBrk="1" latinLnBrk="0" hangingPunct="1">
        <a:lnSpc>
          <a:spcPct val="120000"/>
        </a:lnSpc>
        <a:spcBef>
          <a:spcPts val="413"/>
        </a:spcBef>
        <a:buSzPct val="125000"/>
        <a:buFont typeface="Arial" panose="020B0604020202020204" pitchFamily="34" charset="0"/>
        <a:buChar char="•"/>
        <a:defRPr sz="1654" kern="1200">
          <a:solidFill>
            <a:schemeClr val="tx1"/>
          </a:solidFill>
          <a:latin typeface="+mn-lt"/>
          <a:ea typeface="+mn-ea"/>
          <a:cs typeface="+mn-cs"/>
        </a:defRPr>
      </a:lvl2pPr>
      <a:lvl3pPr marL="945032" indent="-189006" algn="l" defTabSz="756026" rtl="0" eaLnBrk="1" latinLnBrk="0" hangingPunct="1">
        <a:lnSpc>
          <a:spcPct val="120000"/>
        </a:lnSpc>
        <a:spcBef>
          <a:spcPts val="413"/>
        </a:spcBef>
        <a:buSzPct val="125000"/>
        <a:buFont typeface="Arial" panose="020B0604020202020204" pitchFamily="34" charset="0"/>
        <a:buChar char="•"/>
        <a:defRPr sz="1488" kern="1200">
          <a:solidFill>
            <a:schemeClr val="tx1"/>
          </a:solidFill>
          <a:latin typeface="+mn-lt"/>
          <a:ea typeface="+mn-ea"/>
          <a:cs typeface="+mn-cs"/>
        </a:defRPr>
      </a:lvl3pPr>
      <a:lvl4pPr marL="1323045" indent="-189006" algn="l" defTabSz="756026" rtl="0" eaLnBrk="1" latinLnBrk="0" hangingPunct="1">
        <a:lnSpc>
          <a:spcPct val="120000"/>
        </a:lnSpc>
        <a:spcBef>
          <a:spcPts val="413"/>
        </a:spcBef>
        <a:buSzPct val="125000"/>
        <a:buFont typeface="Arial" panose="020B0604020202020204" pitchFamily="34" charset="0"/>
        <a:buChar char="•"/>
        <a:defRPr sz="1323" kern="1200">
          <a:solidFill>
            <a:schemeClr val="tx1"/>
          </a:solidFill>
          <a:latin typeface="+mn-lt"/>
          <a:ea typeface="+mn-ea"/>
          <a:cs typeface="+mn-cs"/>
        </a:defRPr>
      </a:lvl4pPr>
      <a:lvl5pPr marL="1701058" indent="-189006" algn="l" defTabSz="756026" rtl="0" eaLnBrk="1" latinLnBrk="0" hangingPunct="1">
        <a:lnSpc>
          <a:spcPct val="120000"/>
        </a:lnSpc>
        <a:spcBef>
          <a:spcPts val="413"/>
        </a:spcBef>
        <a:buSzPct val="125000"/>
        <a:buFont typeface="Arial" panose="020B0604020202020204" pitchFamily="34" charset="0"/>
        <a:buChar char="•"/>
        <a:defRPr sz="1323" kern="1200">
          <a:solidFill>
            <a:schemeClr val="tx1"/>
          </a:solidFill>
          <a:latin typeface="+mn-lt"/>
          <a:ea typeface="+mn-ea"/>
          <a:cs typeface="+mn-cs"/>
        </a:defRPr>
      </a:lvl5pPr>
      <a:lvl6pPr marL="2079071" indent="-189006" algn="l" defTabSz="756026" rtl="0" eaLnBrk="1" latinLnBrk="0" hangingPunct="1">
        <a:lnSpc>
          <a:spcPct val="120000"/>
        </a:lnSpc>
        <a:spcBef>
          <a:spcPts val="413"/>
        </a:spcBef>
        <a:buSzPct val="125000"/>
        <a:buFont typeface="Arial" panose="020B0604020202020204" pitchFamily="34" charset="0"/>
        <a:buChar char="•"/>
        <a:defRPr sz="1158" kern="1200">
          <a:solidFill>
            <a:schemeClr val="tx1"/>
          </a:solidFill>
          <a:latin typeface="+mn-lt"/>
          <a:ea typeface="+mn-ea"/>
          <a:cs typeface="+mn-cs"/>
        </a:defRPr>
      </a:lvl6pPr>
      <a:lvl7pPr marL="2457084" indent="-189006" algn="l" defTabSz="756026" rtl="0" eaLnBrk="1" latinLnBrk="0" hangingPunct="1">
        <a:lnSpc>
          <a:spcPct val="120000"/>
        </a:lnSpc>
        <a:spcBef>
          <a:spcPts val="413"/>
        </a:spcBef>
        <a:buSzPct val="125000"/>
        <a:buFont typeface="Arial" panose="020B0604020202020204" pitchFamily="34" charset="0"/>
        <a:buChar char="•"/>
        <a:defRPr sz="1158" kern="1200">
          <a:solidFill>
            <a:schemeClr val="tx1"/>
          </a:solidFill>
          <a:latin typeface="+mn-lt"/>
          <a:ea typeface="+mn-ea"/>
          <a:cs typeface="+mn-cs"/>
        </a:defRPr>
      </a:lvl7pPr>
      <a:lvl8pPr marL="2835097" indent="-189006" algn="l" defTabSz="756026" rtl="0" eaLnBrk="1" latinLnBrk="0" hangingPunct="1">
        <a:lnSpc>
          <a:spcPct val="120000"/>
        </a:lnSpc>
        <a:spcBef>
          <a:spcPts val="413"/>
        </a:spcBef>
        <a:buSzPct val="125000"/>
        <a:buFont typeface="Arial" panose="020B0604020202020204" pitchFamily="34" charset="0"/>
        <a:buChar char="•"/>
        <a:defRPr sz="1158" kern="1200">
          <a:solidFill>
            <a:schemeClr val="tx1"/>
          </a:solidFill>
          <a:latin typeface="+mn-lt"/>
          <a:ea typeface="+mn-ea"/>
          <a:cs typeface="+mn-cs"/>
        </a:defRPr>
      </a:lvl8pPr>
      <a:lvl9pPr marL="3213110" indent="-189006" algn="l" defTabSz="756026" rtl="0" eaLnBrk="1" latinLnBrk="0" hangingPunct="1">
        <a:lnSpc>
          <a:spcPct val="120000"/>
        </a:lnSpc>
        <a:spcBef>
          <a:spcPts val="413"/>
        </a:spcBef>
        <a:buSzPct val="125000"/>
        <a:buFont typeface="Arial" panose="020B0604020202020204" pitchFamily="34" charset="0"/>
        <a:buChar char="•"/>
        <a:defRPr sz="115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640080" y="360000"/>
            <a:ext cx="8686800" cy="4173120"/>
          </a:xfrm>
          <a:prstGeom prst="rect">
            <a:avLst/>
          </a:prstGeom>
          <a:noFill/>
          <a:ln>
            <a:noFill/>
          </a:ln>
        </p:spPr>
        <p:txBody>
          <a:bodyPr lIns="0" tIns="0" rIns="0" bIns="0" anchor="ctr"/>
          <a:lstStyle/>
          <a:p>
            <a:pPr algn="ctr"/>
            <a:r>
              <a:rPr lang="en-US" sz="3200" b="1" strike="noStrike" spc="-1">
                <a:latin typeface="Arial"/>
              </a:rPr>
              <a:t>TIS13534P KOMUNIKASI DAN KEAMANAN DATA</a:t>
            </a:r>
            <a:endParaRPr lang="en-US" sz="3200" b="0" strike="noStrike" spc="-1">
              <a:latin typeface="Arial"/>
            </a:endParaRPr>
          </a:p>
          <a:p>
            <a:pPr algn="ctr"/>
            <a:r>
              <a:rPr lang="en-US" sz="3200" b="0" strike="noStrike" spc="-1">
                <a:latin typeface="Arial"/>
              </a:rPr>
              <a:t>Minggu 13 - Software Defined Network</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146" name="TextShape 2"/>
          <p:cNvSpPr txBox="1"/>
          <p:nvPr/>
        </p:nvSpPr>
        <p:spPr>
          <a:xfrm>
            <a:off x="990000" y="1368000"/>
            <a:ext cx="8100000" cy="3600000"/>
          </a:xfrm>
          <a:prstGeom prst="rect">
            <a:avLst/>
          </a:prstGeom>
          <a:noFill/>
          <a:ln>
            <a:noFill/>
          </a:ln>
        </p:spPr>
        <p:txBody>
          <a:bodyPr lIns="0" tIns="0" rIns="0" bIns="0"/>
          <a:lstStyle/>
          <a:p>
            <a:pPr>
              <a:buClr>
                <a:srgbClr val="000000"/>
              </a:buClr>
              <a:buSzPct val="45000"/>
              <a:buFont typeface="Wingdings" charset="2"/>
              <a:buChar char=""/>
            </a:pPr>
            <a:r>
              <a:rPr lang="en-US" sz="3200" b="1" strike="noStrike" spc="-1">
                <a:latin typeface="Arial"/>
              </a:rPr>
              <a:t>Kelebihan&amp;Kekurangan</a:t>
            </a:r>
            <a:endParaRPr lang="en-US" sz="3200" b="0" strike="noStrike" spc="-1">
              <a:latin typeface="Arial"/>
            </a:endParaRPr>
          </a:p>
          <a:p>
            <a:pPr marL="432000" lvl="1" indent="-216000">
              <a:buClr>
                <a:srgbClr val="000000"/>
              </a:buClr>
              <a:buSzPct val="45000"/>
              <a:buFont typeface="Wingdings" charset="2"/>
              <a:buChar char=""/>
            </a:pPr>
            <a:r>
              <a:rPr lang="en-US" sz="3200" b="0" strike="noStrike" spc="-1">
                <a:latin typeface="Arial"/>
              </a:rPr>
              <a:t>Ketergantungan Sistem</a:t>
            </a:r>
          </a:p>
          <a:p>
            <a:pPr marL="432000" lvl="1" indent="-216000">
              <a:buClr>
                <a:srgbClr val="000000"/>
              </a:buClr>
              <a:buSzPct val="45000"/>
              <a:buFont typeface="Wingdings" charset="2"/>
              <a:buChar char=""/>
            </a:pPr>
            <a:r>
              <a:rPr lang="en-US" sz="3200" b="0" strike="noStrike" spc="-1">
                <a:latin typeface="Arial"/>
              </a:rPr>
              <a:t>client-server sangat tergantung dengan sistem operasi. Jika ada kesalahan, akses akan berhenti. Berbeda dengan P2P, yang tidak bisa diakses adalah komputer yang down saja</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Contoh NOS</a:t>
            </a:r>
          </a:p>
        </p:txBody>
      </p:sp>
      <p:sp>
        <p:nvSpPr>
          <p:cNvPr id="148" name="TextShape 2"/>
          <p:cNvSpPr txBox="1"/>
          <p:nvPr/>
        </p:nvSpPr>
        <p:spPr>
          <a:xfrm>
            <a:off x="990000" y="1368000"/>
            <a:ext cx="8100000" cy="3600000"/>
          </a:xfrm>
          <a:prstGeom prst="rect">
            <a:avLst/>
          </a:prstGeom>
          <a:noFill/>
          <a:ln>
            <a:noFill/>
          </a:ln>
        </p:spPr>
        <p:txBody>
          <a:bodyPr lIns="0" tIns="0" rIns="0" bIns="0"/>
          <a:lstStyle/>
          <a:p>
            <a:pPr>
              <a:buClr>
                <a:srgbClr val="000000"/>
              </a:buClr>
              <a:buSzPct val="45000"/>
              <a:buFont typeface="Wingdings" charset="2"/>
              <a:buChar char=""/>
            </a:pPr>
            <a:r>
              <a:rPr lang="en-US" sz="3200" b="0" strike="noStrike" spc="-1">
                <a:latin typeface="Arial"/>
              </a:rPr>
              <a:t> Artisoft’s LANtastic  </a:t>
            </a:r>
          </a:p>
          <a:p>
            <a:pPr>
              <a:buClr>
                <a:srgbClr val="000000"/>
              </a:buClr>
              <a:buSzPct val="45000"/>
              <a:buFont typeface="Wingdings" charset="2"/>
              <a:buChar char=""/>
            </a:pPr>
            <a:r>
              <a:rPr lang="en-US" sz="3200" b="0" strike="noStrike" spc="-1">
                <a:latin typeface="Arial"/>
              </a:rPr>
              <a:t> Novell NetWare</a:t>
            </a:r>
          </a:p>
          <a:p>
            <a:pPr>
              <a:buClr>
                <a:srgbClr val="000000"/>
              </a:buClr>
              <a:buSzPct val="45000"/>
              <a:buFont typeface="Wingdings" charset="2"/>
              <a:buChar char=""/>
            </a:pPr>
            <a:r>
              <a:rPr lang="en-US" sz="3200" b="0" strike="noStrike" spc="-1">
                <a:latin typeface="Arial"/>
              </a:rPr>
              <a:t> Banyan VINES</a:t>
            </a:r>
          </a:p>
          <a:p>
            <a:pPr>
              <a:buClr>
                <a:srgbClr val="000000"/>
              </a:buClr>
              <a:buSzPct val="45000"/>
              <a:buFont typeface="Wingdings" charset="2"/>
              <a:buChar char=""/>
            </a:pPr>
            <a:r>
              <a:rPr lang="en-US" sz="3200" b="0" strike="noStrike" spc="-1">
                <a:latin typeface="Arial"/>
              </a:rPr>
              <a:t> Microsoft LAN Manager</a:t>
            </a:r>
          </a:p>
          <a:p>
            <a:pPr>
              <a:buClr>
                <a:srgbClr val="000000"/>
              </a:buClr>
              <a:buSzPct val="45000"/>
              <a:buFont typeface="Wingdings" charset="2"/>
              <a:buChar char=""/>
            </a:pPr>
            <a:r>
              <a:rPr lang="en-US" sz="3200" b="0" strike="noStrike" spc="-1">
                <a:latin typeface="Arial"/>
              </a:rPr>
              <a:t> IOS</a:t>
            </a:r>
          </a:p>
          <a:p>
            <a:pPr>
              <a:buClr>
                <a:srgbClr val="000000"/>
              </a:buClr>
              <a:buSzPct val="45000"/>
              <a:buFont typeface="Wingdings" charset="2"/>
              <a:buChar char=""/>
            </a:pPr>
            <a:r>
              <a:rPr lang="en-US" sz="3200" b="0" strike="noStrike" spc="-1">
                <a:latin typeface="Arial"/>
              </a:rPr>
              <a:t> NX-OS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3456000" y="342000"/>
            <a:ext cx="3168000" cy="936360"/>
          </a:xfrm>
          <a:prstGeom prst="rect">
            <a:avLst/>
          </a:prstGeom>
          <a:noFill/>
          <a:ln>
            <a:noFill/>
          </a:ln>
        </p:spPr>
        <p:txBody>
          <a:bodyPr lIns="0" tIns="0" rIns="0" bIns="0" anchor="ctr">
            <a:normAutofit/>
          </a:bodyPr>
          <a:lstStyle/>
          <a:p>
            <a:pPr algn="ctr"/>
            <a:endParaRPr lang="en-US" sz="3300" b="1" strike="noStrike" spc="-1">
              <a:solidFill>
                <a:srgbClr val="FFFFFF"/>
              </a:solidFill>
              <a:latin typeface="Arial"/>
            </a:endParaRPr>
          </a:p>
        </p:txBody>
      </p:sp>
      <p:pic>
        <p:nvPicPr>
          <p:cNvPr id="150" name="Picture 1">
            <a:hlinkClick r:id="" action="ppaction://media"/>
          </p:cNvPr>
          <p:cNvPicPr/>
          <p:nvPr>
            <a:videoFile r:link="rId2"/>
            <p:extLst>
              <p:ext uri="{DAA4B4D4-6D71-4841-9C94-3DE7FCFB9230}">
                <p14:media xmlns:p14="http://schemas.microsoft.com/office/powerpoint/2010/main" r:embed="rId1"/>
              </p:ext>
            </p:extLst>
          </p:nvPr>
        </p:nvPicPr>
        <p:blipFill>
          <a:blip r:embed="rId4"/>
        </p:blipFill>
        <p:spPr>
          <a:xfrm>
            <a:off x="0" y="-33840"/>
            <a:ext cx="10149840" cy="5704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005840" y="-439920"/>
            <a:ext cx="8138160" cy="2500200"/>
          </a:xfrm>
          <a:prstGeom prst="rect">
            <a:avLst/>
          </a:prstGeom>
          <a:noFill/>
          <a:ln>
            <a:noFill/>
          </a:ln>
        </p:spPr>
        <p:txBody>
          <a:bodyPr lIns="0" tIns="0" rIns="0" bIns="0" anchor="ctr">
            <a:normAutofit/>
          </a:bodyPr>
          <a:lstStyle/>
          <a:p>
            <a:pPr algn="ctr"/>
            <a:r>
              <a:rPr lang="en-US" sz="3600" b="1" strike="noStrike" spc="-1">
                <a:solidFill>
                  <a:srgbClr val="FFFFFF"/>
                </a:solidFill>
                <a:latin typeface="Arial"/>
              </a:rPr>
              <a:t>SOFTWARE DEFINED NETWORKING</a:t>
            </a:r>
          </a:p>
        </p:txBody>
      </p:sp>
      <p:sp>
        <p:nvSpPr>
          <p:cNvPr id="152" name="TextShape 2"/>
          <p:cNvSpPr txBox="1"/>
          <p:nvPr/>
        </p:nvSpPr>
        <p:spPr>
          <a:xfrm>
            <a:off x="990000" y="1368000"/>
            <a:ext cx="8100000" cy="3600000"/>
          </a:xfrm>
          <a:prstGeom prst="rect">
            <a:avLst/>
          </a:prstGeom>
          <a:noFill/>
          <a:ln>
            <a:noFill/>
          </a:ln>
        </p:spPr>
        <p:txBody>
          <a:bodyPr lIns="0" tIns="0" rIns="0" bIns="0">
            <a:normAutofit fontScale="92500"/>
          </a:bodyPr>
          <a:lstStyle/>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Data: Memproses dan mengantar paket berdasarkan keadaan router dan pengguna akhir (end point).</a:t>
            </a: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Kontrol: Mengatur bagaimana cara dan jumlah paket yang dikirim ke Routing, Firewall</a:t>
            </a: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Data dan Kontrol merupakan entitas terpisah dalam SDN </a:t>
            </a: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Sebuah arsitektur yang mengontrol seluruh sistem</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3456000" y="360000"/>
            <a:ext cx="3168000" cy="90000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SDN</a:t>
            </a:r>
          </a:p>
        </p:txBody>
      </p:sp>
      <p:sp>
        <p:nvSpPr>
          <p:cNvPr id="154" name="CustomShape 2"/>
          <p:cNvSpPr/>
          <p:nvPr/>
        </p:nvSpPr>
        <p:spPr>
          <a:xfrm>
            <a:off x="685800" y="1508760"/>
            <a:ext cx="8076960" cy="4419360"/>
          </a:xfrm>
          <a:prstGeom prst="rect">
            <a:avLst/>
          </a:prstGeom>
          <a:noFill/>
          <a:ln>
            <a:noFill/>
          </a:ln>
        </p:spPr>
        <p:style>
          <a:lnRef idx="0">
            <a:scrgbClr r="0" g="0" b="0"/>
          </a:lnRef>
          <a:fillRef idx="0">
            <a:scrgbClr r="0" g="0" b="0"/>
          </a:fillRef>
          <a:effectRef idx="0">
            <a:scrgbClr r="0" g="0" b="0"/>
          </a:effectRef>
          <a:fontRef idx="minor"/>
        </p:style>
      </p:sp>
      <p:grpSp>
        <p:nvGrpSpPr>
          <p:cNvPr id="155" name="Group 3"/>
          <p:cNvGrpSpPr/>
          <p:nvPr/>
        </p:nvGrpSpPr>
        <p:grpSpPr>
          <a:xfrm>
            <a:off x="949680" y="1188720"/>
            <a:ext cx="8102880" cy="4045320"/>
            <a:chOff x="949680" y="1188720"/>
            <a:chExt cx="8102880" cy="4045320"/>
          </a:xfrm>
        </p:grpSpPr>
        <p:sp>
          <p:nvSpPr>
            <p:cNvPr id="156" name="CustomShape 4"/>
            <p:cNvSpPr/>
            <p:nvPr/>
          </p:nvSpPr>
          <p:spPr>
            <a:xfrm>
              <a:off x="2210400" y="1861920"/>
              <a:ext cx="6248160" cy="364680"/>
            </a:xfrm>
            <a:prstGeom prst="rect">
              <a:avLst/>
            </a:prstGeom>
            <a:noFill/>
            <a:ln w="28440">
              <a:solidFill>
                <a:srgbClr val="0070C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70C0"/>
                  </a:solidFill>
                  <a:latin typeface="Arial"/>
                  <a:ea typeface="ＭＳ Ｐゴシック"/>
                </a:rPr>
                <a:t>Global Network View</a:t>
              </a:r>
              <a:endParaRPr lang="en-US" sz="1800" b="0" strike="noStrike" spc="-1">
                <a:latin typeface="Arial"/>
              </a:endParaRPr>
            </a:p>
          </p:txBody>
        </p:sp>
        <p:sp>
          <p:nvSpPr>
            <p:cNvPr id="157" name="CustomShape 5"/>
            <p:cNvSpPr/>
            <p:nvPr/>
          </p:nvSpPr>
          <p:spPr>
            <a:xfrm flipV="1">
              <a:off x="2696760" y="1811520"/>
              <a:ext cx="2880" cy="1313280"/>
            </a:xfrm>
            <a:custGeom>
              <a:avLst/>
              <a:gdLst/>
              <a:ahLst/>
              <a:cxnLst/>
              <a:rect l="l" t="t" r="r" b="b"/>
              <a:pathLst>
                <a:path w="21600" h="21600">
                  <a:moveTo>
                    <a:pt x="0" y="0"/>
                  </a:moveTo>
                  <a:lnTo>
                    <a:pt x="21600" y="21600"/>
                  </a:lnTo>
                </a:path>
              </a:pathLst>
            </a:custGeom>
            <a:noFill/>
            <a:ln w="38160">
              <a:solidFill>
                <a:srgbClr val="008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158" name="CustomShape 6"/>
            <p:cNvSpPr/>
            <p:nvPr/>
          </p:nvSpPr>
          <p:spPr>
            <a:xfrm flipV="1">
              <a:off x="5597280" y="1811520"/>
              <a:ext cx="360" cy="1313280"/>
            </a:xfrm>
            <a:custGeom>
              <a:avLst/>
              <a:gdLst/>
              <a:ahLst/>
              <a:cxnLst/>
              <a:rect l="l" t="t" r="r" b="b"/>
              <a:pathLst>
                <a:path w="21600" h="21600">
                  <a:moveTo>
                    <a:pt x="0" y="0"/>
                  </a:moveTo>
                  <a:lnTo>
                    <a:pt x="21600" y="21600"/>
                  </a:lnTo>
                </a:path>
              </a:pathLst>
            </a:custGeom>
            <a:noFill/>
            <a:ln w="38160">
              <a:solidFill>
                <a:srgbClr val="008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159" name="CustomShape 7"/>
            <p:cNvSpPr/>
            <p:nvPr/>
          </p:nvSpPr>
          <p:spPr>
            <a:xfrm flipV="1">
              <a:off x="8416440" y="1811520"/>
              <a:ext cx="360" cy="1313280"/>
            </a:xfrm>
            <a:custGeom>
              <a:avLst/>
              <a:gdLst/>
              <a:ahLst/>
              <a:cxnLst/>
              <a:rect l="l" t="t" r="r" b="b"/>
              <a:pathLst>
                <a:path w="21600" h="21600">
                  <a:moveTo>
                    <a:pt x="0" y="0"/>
                  </a:moveTo>
                  <a:lnTo>
                    <a:pt x="21600" y="21600"/>
                  </a:lnTo>
                </a:path>
              </a:pathLst>
            </a:custGeom>
            <a:noFill/>
            <a:ln w="38160">
              <a:solidFill>
                <a:srgbClr val="008000"/>
              </a:solidFill>
              <a:round/>
              <a:headEnd type="triangle" w="med" len="med"/>
              <a:tailEnd type="triangle" w="med" len="med"/>
            </a:ln>
          </p:spPr>
          <p:style>
            <a:lnRef idx="0">
              <a:scrgbClr r="0" g="0" b="0"/>
            </a:lnRef>
            <a:fillRef idx="0">
              <a:scrgbClr r="0" g="0" b="0"/>
            </a:fillRef>
            <a:effectRef idx="0">
              <a:scrgbClr r="0" g="0" b="0"/>
            </a:effectRef>
            <a:fontRef idx="minor"/>
          </p:style>
        </p:sp>
        <p:grpSp>
          <p:nvGrpSpPr>
            <p:cNvPr id="160" name="Group 8"/>
            <p:cNvGrpSpPr/>
            <p:nvPr/>
          </p:nvGrpSpPr>
          <p:grpSpPr>
            <a:xfrm>
              <a:off x="3006360" y="4438440"/>
              <a:ext cx="5255280" cy="527760"/>
              <a:chOff x="3006360" y="4438440"/>
              <a:chExt cx="5255280" cy="527760"/>
            </a:xfrm>
          </p:grpSpPr>
          <p:grpSp>
            <p:nvGrpSpPr>
              <p:cNvPr id="161" name="Group 9"/>
              <p:cNvGrpSpPr/>
              <p:nvPr/>
            </p:nvGrpSpPr>
            <p:grpSpPr>
              <a:xfrm>
                <a:off x="3006360" y="4438440"/>
                <a:ext cx="2207880" cy="527760"/>
                <a:chOff x="3006360" y="4438440"/>
                <a:chExt cx="2207880" cy="527760"/>
              </a:xfrm>
            </p:grpSpPr>
            <p:sp>
              <p:nvSpPr>
                <p:cNvPr id="162" name="CustomShape 10"/>
                <p:cNvSpPr/>
                <p:nvPr/>
              </p:nvSpPr>
              <p:spPr>
                <a:xfrm>
                  <a:off x="3570120" y="4965120"/>
                  <a:ext cx="1051200" cy="1080"/>
                </a:xfrm>
                <a:custGeom>
                  <a:avLst/>
                  <a:gdLst/>
                  <a:ahLst/>
                  <a:cxnLst/>
                  <a:rect l="l" t="t" r="r" b="b"/>
                  <a:pathLst>
                    <a:path w="21600" h="21600">
                      <a:moveTo>
                        <a:pt x="0" y="0"/>
                      </a:moveTo>
                      <a:lnTo>
                        <a:pt x="21600" y="21600"/>
                      </a:lnTo>
                    </a:path>
                  </a:pathLst>
                </a:custGeom>
                <a:noFill/>
                <a:ln w="38160">
                  <a:solidFill>
                    <a:srgbClr val="008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163" name="CustomShape 11"/>
                <p:cNvSpPr/>
                <p:nvPr/>
              </p:nvSpPr>
              <p:spPr>
                <a:xfrm>
                  <a:off x="3006360" y="4438440"/>
                  <a:ext cx="22078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latin typeface="Arial"/>
                      <a:ea typeface="ＭＳ Ｐゴシック"/>
                    </a:rPr>
                    <a:t>Protocols</a:t>
                  </a:r>
                  <a:endParaRPr lang="en-US" sz="1800" b="0" strike="noStrike" spc="-1">
                    <a:latin typeface="Arial"/>
                  </a:endParaRPr>
                </a:p>
              </p:txBody>
            </p:sp>
          </p:grpSp>
          <p:grpSp>
            <p:nvGrpSpPr>
              <p:cNvPr id="164" name="Group 12"/>
              <p:cNvGrpSpPr/>
              <p:nvPr/>
            </p:nvGrpSpPr>
            <p:grpSpPr>
              <a:xfrm>
                <a:off x="6053760" y="4438440"/>
                <a:ext cx="2207880" cy="513720"/>
                <a:chOff x="6053760" y="4438440"/>
                <a:chExt cx="2207880" cy="513720"/>
              </a:xfrm>
            </p:grpSpPr>
            <p:sp>
              <p:nvSpPr>
                <p:cNvPr id="165" name="CustomShape 13"/>
                <p:cNvSpPr/>
                <p:nvPr/>
              </p:nvSpPr>
              <p:spPr>
                <a:xfrm>
                  <a:off x="6435360" y="4951080"/>
                  <a:ext cx="1051200" cy="1080"/>
                </a:xfrm>
                <a:custGeom>
                  <a:avLst/>
                  <a:gdLst/>
                  <a:ahLst/>
                  <a:cxnLst/>
                  <a:rect l="l" t="t" r="r" b="b"/>
                  <a:pathLst>
                    <a:path w="21600" h="21600">
                      <a:moveTo>
                        <a:pt x="0" y="0"/>
                      </a:moveTo>
                      <a:lnTo>
                        <a:pt x="21600" y="21600"/>
                      </a:lnTo>
                    </a:path>
                  </a:pathLst>
                </a:custGeom>
                <a:noFill/>
                <a:ln w="38160">
                  <a:solidFill>
                    <a:srgbClr val="008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166" name="CustomShape 14"/>
                <p:cNvSpPr/>
                <p:nvPr/>
              </p:nvSpPr>
              <p:spPr>
                <a:xfrm>
                  <a:off x="6053760" y="4438440"/>
                  <a:ext cx="22078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latin typeface="Arial"/>
                      <a:ea typeface="ＭＳ Ｐゴシック"/>
                    </a:rPr>
                    <a:t>Protocols</a:t>
                  </a:r>
                  <a:endParaRPr lang="en-US" sz="1800" b="0" strike="noStrike" spc="-1">
                    <a:latin typeface="Arial"/>
                  </a:endParaRPr>
                </a:p>
              </p:txBody>
            </p:sp>
          </p:grpSp>
        </p:grpSp>
        <p:sp>
          <p:nvSpPr>
            <p:cNvPr id="167" name="CustomShape 15"/>
            <p:cNvSpPr/>
            <p:nvPr/>
          </p:nvSpPr>
          <p:spPr>
            <a:xfrm>
              <a:off x="949680" y="3068280"/>
              <a:ext cx="152532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rPr>
                <a:t>Control via open</a:t>
              </a:r>
              <a:endParaRPr lang="en-US" sz="1800" b="0" strike="noStrike" spc="-1">
                <a:latin typeface="Arial"/>
              </a:endParaRPr>
            </a:p>
            <a:p>
              <a:pPr>
                <a:lnSpc>
                  <a:spcPct val="100000"/>
                </a:lnSpc>
              </a:pPr>
              <a:r>
                <a:rPr lang="en-US" sz="1800" b="0" strike="noStrike" spc="-1">
                  <a:solidFill>
                    <a:srgbClr val="000000"/>
                  </a:solidFill>
                  <a:latin typeface="Arial"/>
                </a:rPr>
                <a:t>forwarding </a:t>
              </a:r>
              <a:endParaRPr lang="en-US" sz="1800" b="0" strike="noStrike" spc="-1">
                <a:latin typeface="Arial"/>
              </a:endParaRPr>
            </a:p>
            <a:p>
              <a:pPr>
                <a:lnSpc>
                  <a:spcPct val="100000"/>
                </a:lnSpc>
              </a:pPr>
              <a:r>
                <a:rPr lang="en-US" sz="1800" b="0" strike="noStrike" spc="-1">
                  <a:solidFill>
                    <a:srgbClr val="000000"/>
                  </a:solidFill>
                  <a:latin typeface="Arial"/>
                </a:rPr>
                <a:t>interface</a:t>
              </a:r>
              <a:endParaRPr lang="en-US" sz="1800" b="0" strike="noStrike" spc="-1">
                <a:latin typeface="Arial"/>
              </a:endParaRPr>
            </a:p>
          </p:txBody>
        </p:sp>
        <p:sp>
          <p:nvSpPr>
            <p:cNvPr id="168" name="CustomShape 16"/>
            <p:cNvSpPr/>
            <p:nvPr/>
          </p:nvSpPr>
          <p:spPr>
            <a:xfrm>
              <a:off x="2017800" y="2498400"/>
              <a:ext cx="6662880" cy="41580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1600" b="0" strike="noStrike" spc="-1">
                  <a:solidFill>
                    <a:srgbClr val="FFFFFF"/>
                  </a:solidFill>
                  <a:latin typeface="Calibri"/>
                  <a:ea typeface="ＭＳ Ｐゴシック"/>
                </a:rPr>
                <a:t>Network Operating  System</a:t>
              </a:r>
              <a:endParaRPr lang="en-US" sz="1600" b="0" strike="noStrike" spc="-1">
                <a:latin typeface="Arial"/>
              </a:endParaRPr>
            </a:p>
          </p:txBody>
        </p:sp>
        <p:sp>
          <p:nvSpPr>
            <p:cNvPr id="169" name="CustomShape 17"/>
            <p:cNvSpPr/>
            <p:nvPr/>
          </p:nvSpPr>
          <p:spPr>
            <a:xfrm>
              <a:off x="2847960" y="1188720"/>
              <a:ext cx="2034360" cy="491760"/>
            </a:xfrm>
            <a:prstGeom prst="roundRect">
              <a:avLst>
                <a:gd name="adj" fmla="val 16667"/>
              </a:avLst>
            </a:prstGeom>
            <a:gradFill rotWithShape="0">
              <a:gsLst>
                <a:gs pos="0">
                  <a:schemeClr val="accent6">
                    <a:tint val="100000"/>
                    <a:shade val="100000"/>
                    <a:satMod val="130000"/>
                    <a:alpha val="60000"/>
                  </a:schemeClr>
                </a:gs>
                <a:gs pos="100000">
                  <a:schemeClr val="accent6">
                    <a:tint val="50000"/>
                    <a:shade val="100000"/>
                    <a:satMod val="350000"/>
                    <a:alpha val="45000"/>
                  </a:schemeClr>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nSpc>
                  <a:spcPct val="100000"/>
                </a:lnSpc>
              </a:pPr>
              <a:r>
                <a:rPr lang="en-US" sz="2000" b="0" strike="noStrike" spc="-1">
                  <a:solidFill>
                    <a:srgbClr val="000000"/>
                  </a:solidFill>
                  <a:latin typeface="Arial"/>
                </a:rPr>
                <a:t>Control Programs</a:t>
              </a:r>
              <a:endParaRPr lang="en-US" sz="2000" b="0" strike="noStrike" spc="-1">
                <a:latin typeface="Arial"/>
              </a:endParaRPr>
            </a:p>
          </p:txBody>
        </p:sp>
        <p:pic>
          <p:nvPicPr>
            <p:cNvPr id="170" name="Picture 2"/>
            <p:cNvPicPr/>
            <p:nvPr/>
          </p:nvPicPr>
          <p:blipFill>
            <a:blip r:embed="rId2"/>
            <a:stretch/>
          </p:blipFill>
          <p:spPr>
            <a:xfrm>
              <a:off x="2064960" y="4623120"/>
              <a:ext cx="1275840" cy="542520"/>
            </a:xfrm>
            <a:prstGeom prst="rect">
              <a:avLst/>
            </a:prstGeom>
            <a:ln>
              <a:noFill/>
            </a:ln>
          </p:spPr>
        </p:pic>
        <p:pic>
          <p:nvPicPr>
            <p:cNvPr id="171" name="Picture 4"/>
            <p:cNvPicPr/>
            <p:nvPr/>
          </p:nvPicPr>
          <p:blipFill>
            <a:blip r:embed="rId2"/>
            <a:stretch/>
          </p:blipFill>
          <p:spPr>
            <a:xfrm>
              <a:off x="4957560" y="4684320"/>
              <a:ext cx="1275840" cy="542520"/>
            </a:xfrm>
            <a:prstGeom prst="rect">
              <a:avLst/>
            </a:prstGeom>
            <a:ln>
              <a:noFill/>
            </a:ln>
          </p:spPr>
        </p:pic>
        <p:pic>
          <p:nvPicPr>
            <p:cNvPr id="172" name="Picture 6"/>
            <p:cNvPicPr/>
            <p:nvPr/>
          </p:nvPicPr>
          <p:blipFill>
            <a:blip r:embed="rId2"/>
            <a:stretch/>
          </p:blipFill>
          <p:spPr>
            <a:xfrm>
              <a:off x="7776720" y="4684320"/>
              <a:ext cx="1275840" cy="549720"/>
            </a:xfrm>
            <a:prstGeom prst="rect">
              <a:avLst/>
            </a:prstGeom>
            <a:ln>
              <a:noFill/>
            </a:ln>
          </p:spPr>
        </p:pic>
        <p:sp>
          <p:nvSpPr>
            <p:cNvPr id="173" name="CustomShape 18"/>
            <p:cNvSpPr/>
            <p:nvPr/>
          </p:nvSpPr>
          <p:spPr>
            <a:xfrm>
              <a:off x="5743440" y="1188720"/>
              <a:ext cx="2034360" cy="491760"/>
            </a:xfrm>
            <a:prstGeom prst="roundRect">
              <a:avLst>
                <a:gd name="adj" fmla="val 16667"/>
              </a:avLst>
            </a:prstGeom>
            <a:gradFill rotWithShape="0">
              <a:gsLst>
                <a:gs pos="0">
                  <a:schemeClr val="accent6">
                    <a:tint val="100000"/>
                    <a:shade val="100000"/>
                    <a:satMod val="130000"/>
                    <a:alpha val="60000"/>
                  </a:schemeClr>
                </a:gs>
                <a:gs pos="100000">
                  <a:schemeClr val="accent6">
                    <a:tint val="50000"/>
                    <a:shade val="100000"/>
                    <a:satMod val="350000"/>
                    <a:alpha val="45000"/>
                  </a:schemeClr>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nSpc>
                  <a:spcPct val="100000"/>
                </a:lnSpc>
              </a:pPr>
              <a:r>
                <a:rPr lang="en-US" sz="2000" b="0" strike="noStrike" spc="-1">
                  <a:solidFill>
                    <a:srgbClr val="000000"/>
                  </a:solidFill>
                  <a:latin typeface="Arial"/>
                </a:rPr>
                <a:t>Control Programs</a:t>
              </a:r>
              <a:endParaRPr lang="en-US" sz="2000" b="0" strike="noStrike" spc="-1">
                <a:latin typeface="Arial"/>
              </a:endParaRPr>
            </a:p>
          </p:txBody>
        </p:sp>
      </p:grpSp>
      <p:sp>
        <p:nvSpPr>
          <p:cNvPr id="174" name="CustomShape 19"/>
          <p:cNvSpPr/>
          <p:nvPr/>
        </p:nvSpPr>
        <p:spPr>
          <a:xfrm>
            <a:off x="3933720" y="5727240"/>
            <a:ext cx="1350720" cy="639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1005840" y="342000"/>
            <a:ext cx="8229600" cy="936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Kenapa Butuh SDN?</a:t>
            </a:r>
          </a:p>
        </p:txBody>
      </p:sp>
      <p:sp>
        <p:nvSpPr>
          <p:cNvPr id="176" name="TextShape 2"/>
          <p:cNvSpPr txBox="1"/>
          <p:nvPr/>
        </p:nvSpPr>
        <p:spPr>
          <a:xfrm>
            <a:off x="990000" y="1368000"/>
            <a:ext cx="8100000" cy="3600000"/>
          </a:xfrm>
          <a:prstGeom prst="rect">
            <a:avLst/>
          </a:prstGeom>
          <a:noFill/>
          <a:ln>
            <a:noFill/>
          </a:ln>
        </p:spPr>
        <p:txBody>
          <a:bodyPr lIns="0" tIns="0" rIns="0" bIns="0">
            <a:normAutofit lnSpcReduction="10000"/>
          </a:bodyPr>
          <a:lstStyle/>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Memfasilitasi inovasi di jaringan</a:t>
            </a:r>
            <a:endParaRPr lang="en-US" sz="2800" b="0" strike="noStrike" spc="-1">
              <a:solidFill>
                <a:srgbClr val="FFFFFF"/>
              </a:solidFill>
              <a:latin typeface="Arial"/>
            </a:endParaRPr>
          </a:p>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Arsitektur berlapis dengan standar Antarmuka Terbuka</a:t>
            </a:r>
            <a:endParaRPr lang="en-US" sz="2800" b="0" strike="noStrike" spc="-1">
              <a:solidFill>
                <a:srgbClr val="FFFFFF"/>
              </a:solidFill>
              <a:latin typeface="Arial"/>
            </a:endParaRPr>
          </a:p>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Eksperimen dan penelitian menggunakan, perangkat simple dan murah</a:t>
            </a:r>
            <a:endParaRPr lang="en-US" sz="2800" b="0" strike="noStrike" spc="-1">
              <a:solidFill>
                <a:srgbClr val="FFFFFF"/>
              </a:solidFill>
              <a:latin typeface="Arial"/>
            </a:endParaRPr>
          </a:p>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Mudah untuk diakses dikarenakan software yang mudah dikembangkan oleh vendor</a:t>
            </a:r>
            <a:endParaRPr lang="en-US" sz="2800" b="0" strike="noStrike" spc="-1">
              <a:solidFill>
                <a:srgbClr val="FFFFFF"/>
              </a:solidFill>
              <a:latin typeface="Arial"/>
            </a:endParaRPr>
          </a:p>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Lebih fleksible dengan pemrograman</a:t>
            </a:r>
            <a:endParaRPr lang="en-US" sz="2800" b="0" strike="noStrike" spc="-1">
              <a:solidFill>
                <a:srgbClr val="FFFFFF"/>
              </a:solidFill>
              <a:latin typeface="Arial"/>
            </a:endParaRPr>
          </a:p>
          <a:p>
            <a:pPr marL="432000" indent="-324000">
              <a:lnSpc>
                <a:spcPct val="90000"/>
              </a:lnSpc>
              <a:buClr>
                <a:srgbClr val="FFFFFF"/>
              </a:buClr>
              <a:buSzPct val="45000"/>
              <a:buFont typeface="Wingdings" charset="2"/>
              <a:buChar char=""/>
            </a:pPr>
            <a:r>
              <a:rPr lang="en-US" sz="2800" b="0" strike="noStrike" spc="-1">
                <a:solidFill>
                  <a:srgbClr val="000000"/>
                </a:solidFill>
                <a:latin typeface="Arial"/>
              </a:rPr>
              <a:t>Kemudahan pengubahan dan integrasi dengan software lain</a:t>
            </a:r>
            <a:endParaRPr lang="en-US" sz="2800" b="0" strike="noStrike" spc="-1">
              <a:solidFill>
                <a:srgbClr val="FFFFFF"/>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3456000" y="360000"/>
            <a:ext cx="3168000" cy="900000"/>
          </a:xfrm>
          <a:prstGeom prst="rect">
            <a:avLst/>
          </a:prstGeom>
          <a:noFill/>
          <a:ln>
            <a:noFill/>
          </a:ln>
        </p:spPr>
        <p:txBody>
          <a:bodyPr lIns="0" tIns="0" rIns="0" bIns="0" anchor="ctr">
            <a:normAutofit/>
          </a:bodyPr>
          <a:lstStyle/>
          <a:p>
            <a:pPr algn="ctr"/>
            <a:r>
              <a:rPr lang="en-US" sz="3600" b="1" strike="noStrike" spc="-1">
                <a:solidFill>
                  <a:srgbClr val="FFFFFF"/>
                </a:solidFill>
                <a:latin typeface="Arial"/>
              </a:rPr>
              <a:t>Lapisan SDN</a:t>
            </a:r>
          </a:p>
        </p:txBody>
      </p:sp>
      <p:sp>
        <p:nvSpPr>
          <p:cNvPr id="178" name="TextShape 2"/>
          <p:cNvSpPr txBox="1"/>
          <p:nvPr/>
        </p:nvSpPr>
        <p:spPr>
          <a:xfrm>
            <a:off x="990000" y="1368000"/>
            <a:ext cx="8100000" cy="3600000"/>
          </a:xfrm>
          <a:prstGeom prst="rect">
            <a:avLst/>
          </a:prstGeom>
          <a:noFill/>
          <a:ln>
            <a:noFill/>
          </a:ln>
        </p:spPr>
        <p:txBody>
          <a:bodyPr lIns="0" tIns="0" rIns="0" bIns="0">
            <a:normAutofit fontScale="91000" lnSpcReduction="10000"/>
          </a:bodyPr>
          <a:lstStyle/>
          <a:p>
            <a:pPr marL="432000" indent="-324000">
              <a:spcAft>
                <a:spcPts val="1063"/>
              </a:spcAft>
              <a:buClr>
                <a:srgbClr val="FFFFFF"/>
              </a:buClr>
              <a:buSzPct val="45000"/>
              <a:buFont typeface="Wingdings" charset="2"/>
              <a:buChar char=""/>
            </a:pPr>
            <a:r>
              <a:rPr lang="en-US" sz="2800" b="0" strike="noStrike" spc="-1" dirty="0" err="1">
                <a:solidFill>
                  <a:srgbClr val="000000"/>
                </a:solidFill>
                <a:latin typeface="Arial"/>
              </a:rPr>
              <a:t>Lapisan</a:t>
            </a:r>
            <a:r>
              <a:rPr lang="en-US" sz="2800" b="0" strike="noStrike" spc="-1" dirty="0">
                <a:solidFill>
                  <a:srgbClr val="000000"/>
                </a:solidFill>
                <a:latin typeface="Arial"/>
              </a:rPr>
              <a:t> </a:t>
            </a:r>
            <a:r>
              <a:rPr lang="en-US" sz="2800" b="0" strike="noStrike" spc="-1" dirty="0" err="1">
                <a:solidFill>
                  <a:srgbClr val="000000"/>
                </a:solidFill>
                <a:latin typeface="Arial"/>
              </a:rPr>
              <a:t>Aplikasi</a:t>
            </a:r>
            <a:endParaRPr lang="en-US" sz="2800" b="0" strike="noStrike" spc="-1" dirty="0">
              <a:solidFill>
                <a:srgbClr val="000000"/>
              </a:solidFill>
              <a:latin typeface="Arial"/>
            </a:endParaRPr>
          </a:p>
          <a:p>
            <a:pPr marL="864000" lvl="1" indent="-324000">
              <a:spcAft>
                <a:spcPts val="850"/>
              </a:spcAft>
              <a:buClr>
                <a:srgbClr val="FFFFFF"/>
              </a:buClr>
              <a:buSzPct val="75000"/>
              <a:buFont typeface="Symbol" charset="2"/>
              <a:buChar char=""/>
            </a:pPr>
            <a:r>
              <a:rPr lang="en-US" sz="2800" b="0" strike="noStrike" spc="-1" dirty="0" err="1">
                <a:solidFill>
                  <a:srgbClr val="000000"/>
                </a:solidFill>
                <a:latin typeface="Arial"/>
              </a:rPr>
              <a:t>Berisi</a:t>
            </a:r>
            <a:r>
              <a:rPr lang="en-US" sz="2800" b="0" strike="noStrike" spc="-1" dirty="0">
                <a:solidFill>
                  <a:srgbClr val="000000"/>
                </a:solidFill>
                <a:latin typeface="Arial"/>
              </a:rPr>
              <a:t> </a:t>
            </a:r>
            <a:r>
              <a:rPr lang="en-US" sz="2800" b="0" strike="noStrike" spc="-1" dirty="0" err="1">
                <a:solidFill>
                  <a:srgbClr val="000000"/>
                </a:solidFill>
                <a:latin typeface="Arial"/>
              </a:rPr>
              <a:t>layanan</a:t>
            </a:r>
            <a:r>
              <a:rPr lang="en-US" sz="2800" b="0" strike="noStrike" spc="-1" dirty="0">
                <a:solidFill>
                  <a:srgbClr val="000000"/>
                </a:solidFill>
                <a:latin typeface="Arial"/>
              </a:rPr>
              <a:t> </a:t>
            </a:r>
            <a:r>
              <a:rPr lang="en-US" sz="2800" b="0" strike="noStrike" spc="-1" dirty="0" err="1">
                <a:solidFill>
                  <a:srgbClr val="000000"/>
                </a:solidFill>
                <a:latin typeface="Arial"/>
              </a:rPr>
              <a:t>jaringan</a:t>
            </a:r>
            <a:r>
              <a:rPr lang="en-US" sz="2800" b="0" strike="noStrike" spc="-1" dirty="0">
                <a:solidFill>
                  <a:srgbClr val="000000"/>
                </a:solidFill>
                <a:latin typeface="Arial"/>
              </a:rPr>
              <a:t>, </a:t>
            </a:r>
            <a:r>
              <a:rPr lang="en-US" sz="2800" b="0" strike="noStrike" spc="-1" dirty="0" err="1">
                <a:solidFill>
                  <a:srgbClr val="000000"/>
                </a:solidFill>
                <a:latin typeface="Arial"/>
              </a:rPr>
              <a:t>aplikasi</a:t>
            </a:r>
            <a:r>
              <a:rPr lang="en-US" sz="2800" b="0" strike="noStrike" spc="-1" dirty="0">
                <a:solidFill>
                  <a:srgbClr val="000000"/>
                </a:solidFill>
                <a:latin typeface="Arial"/>
              </a:rPr>
              <a:t> yang </a:t>
            </a:r>
            <a:r>
              <a:rPr lang="en-US" sz="2800" b="0" strike="noStrike" spc="-1" dirty="0" err="1">
                <a:solidFill>
                  <a:srgbClr val="000000"/>
                </a:solidFill>
                <a:latin typeface="Arial"/>
              </a:rPr>
              <a:t>berkomunikasi</a:t>
            </a:r>
            <a:r>
              <a:rPr lang="en-US" sz="2800" b="0" strike="noStrike" spc="-1" dirty="0">
                <a:solidFill>
                  <a:srgbClr val="000000"/>
                </a:solidFill>
                <a:latin typeface="Arial"/>
              </a:rPr>
              <a:t> </a:t>
            </a:r>
            <a:r>
              <a:rPr lang="en-US" sz="2800" b="0" strike="noStrike" spc="-1" dirty="0" err="1">
                <a:solidFill>
                  <a:srgbClr val="000000"/>
                </a:solidFill>
                <a:latin typeface="Arial"/>
              </a:rPr>
              <a:t>dengan</a:t>
            </a:r>
            <a:r>
              <a:rPr lang="en-US" sz="2800" b="0" strike="noStrike" spc="-1" dirty="0">
                <a:solidFill>
                  <a:srgbClr val="000000"/>
                </a:solidFill>
                <a:latin typeface="Arial"/>
              </a:rPr>
              <a:t> </a:t>
            </a:r>
            <a:r>
              <a:rPr lang="en-US" sz="2800" b="0" strike="noStrike" spc="-1" dirty="0" err="1">
                <a:solidFill>
                  <a:srgbClr val="000000"/>
                </a:solidFill>
                <a:latin typeface="Arial"/>
              </a:rPr>
              <a:t>lapisan</a:t>
            </a:r>
            <a:r>
              <a:rPr lang="en-US" sz="2800" b="0" strike="noStrike" spc="-1" dirty="0">
                <a:solidFill>
                  <a:srgbClr val="000000"/>
                </a:solidFill>
                <a:latin typeface="Arial"/>
              </a:rPr>
              <a:t> </a:t>
            </a:r>
            <a:r>
              <a:rPr lang="en-US" sz="2800" b="0" strike="noStrike" spc="-1" dirty="0" err="1">
                <a:solidFill>
                  <a:srgbClr val="000000"/>
                </a:solidFill>
                <a:latin typeface="Arial"/>
              </a:rPr>
              <a:t>Kontrol</a:t>
            </a:r>
            <a:endParaRPr lang="en-US" sz="2800" b="0" strike="noStrike" spc="-1" dirty="0">
              <a:solidFill>
                <a:srgbClr val="000000"/>
              </a:solidFill>
              <a:latin typeface="Arial"/>
            </a:endParaRPr>
          </a:p>
          <a:p>
            <a:pPr marL="432000" indent="-324000">
              <a:spcAft>
                <a:spcPts val="1063"/>
              </a:spcAft>
              <a:buClr>
                <a:srgbClr val="FFFFFF"/>
              </a:buClr>
              <a:buSzPct val="45000"/>
              <a:buFont typeface="Wingdings" charset="2"/>
              <a:buChar char=""/>
            </a:pPr>
            <a:r>
              <a:rPr lang="en-US" sz="2800" b="0" strike="noStrike" spc="-1" dirty="0" err="1">
                <a:solidFill>
                  <a:srgbClr val="000000"/>
                </a:solidFill>
                <a:latin typeface="Arial"/>
              </a:rPr>
              <a:t>Lapisan</a:t>
            </a:r>
            <a:r>
              <a:rPr lang="en-US" sz="2800" b="0" strike="noStrike" spc="-1" dirty="0">
                <a:solidFill>
                  <a:srgbClr val="000000"/>
                </a:solidFill>
                <a:latin typeface="Arial"/>
              </a:rPr>
              <a:t> </a:t>
            </a:r>
            <a:r>
              <a:rPr lang="en-US" sz="2800" b="0" strike="noStrike" spc="-1" dirty="0" err="1">
                <a:solidFill>
                  <a:srgbClr val="000000"/>
                </a:solidFill>
                <a:latin typeface="Arial"/>
              </a:rPr>
              <a:t>Kontrol</a:t>
            </a:r>
            <a:endParaRPr lang="en-US" sz="2800" b="0" strike="noStrike" spc="-1" dirty="0">
              <a:solidFill>
                <a:srgbClr val="000000"/>
              </a:solidFill>
              <a:latin typeface="Arial"/>
            </a:endParaRPr>
          </a:p>
          <a:p>
            <a:pPr marL="864000" lvl="1" indent="-324000">
              <a:spcAft>
                <a:spcPts val="850"/>
              </a:spcAft>
              <a:buClr>
                <a:srgbClr val="FFFFFF"/>
              </a:buClr>
              <a:buSzPct val="75000"/>
              <a:buFont typeface="Symbol" charset="2"/>
              <a:buChar char=""/>
            </a:pPr>
            <a:r>
              <a:rPr lang="en-US" sz="2800" b="0" strike="noStrike" spc="-1" dirty="0" err="1">
                <a:solidFill>
                  <a:srgbClr val="000000"/>
                </a:solidFill>
                <a:latin typeface="Arial"/>
              </a:rPr>
              <a:t>Berisi</a:t>
            </a:r>
            <a:r>
              <a:rPr lang="en-US" sz="2800" b="0" strike="noStrike" spc="-1" dirty="0">
                <a:solidFill>
                  <a:srgbClr val="000000"/>
                </a:solidFill>
                <a:latin typeface="Arial"/>
              </a:rPr>
              <a:t> </a:t>
            </a:r>
            <a:r>
              <a:rPr lang="en-US" sz="2800" b="0" strike="noStrike" spc="-1" dirty="0" err="1">
                <a:solidFill>
                  <a:srgbClr val="000000"/>
                </a:solidFill>
                <a:latin typeface="Arial"/>
              </a:rPr>
              <a:t>modul</a:t>
            </a:r>
            <a:r>
              <a:rPr lang="en-US" sz="2800" b="0" strike="noStrike" spc="-1" dirty="0">
                <a:solidFill>
                  <a:srgbClr val="000000"/>
                </a:solidFill>
                <a:latin typeface="Arial"/>
              </a:rPr>
              <a:t> </a:t>
            </a:r>
            <a:r>
              <a:rPr lang="en-US" sz="2800" b="0" strike="noStrike" spc="-1" dirty="0" err="1">
                <a:solidFill>
                  <a:srgbClr val="000000"/>
                </a:solidFill>
                <a:latin typeface="Arial"/>
              </a:rPr>
              <a:t>kontrol</a:t>
            </a:r>
            <a:r>
              <a:rPr lang="en-US" sz="2800" b="0" strike="noStrike" spc="-1" dirty="0">
                <a:solidFill>
                  <a:srgbClr val="000000"/>
                </a:solidFill>
                <a:latin typeface="Arial"/>
              </a:rPr>
              <a:t> </a:t>
            </a:r>
            <a:r>
              <a:rPr lang="en-US" sz="2800" b="0" strike="noStrike" spc="-1" dirty="0" err="1">
                <a:solidFill>
                  <a:srgbClr val="000000"/>
                </a:solidFill>
                <a:latin typeface="Arial"/>
              </a:rPr>
              <a:t>terpusat</a:t>
            </a:r>
            <a:endParaRPr lang="en-US" sz="2800" b="0" strike="noStrike" spc="-1" dirty="0">
              <a:solidFill>
                <a:srgbClr val="000000"/>
              </a:solidFill>
              <a:latin typeface="Arial"/>
            </a:endParaRPr>
          </a:p>
          <a:p>
            <a:pPr marL="432000" indent="-324000">
              <a:spcAft>
                <a:spcPts val="1063"/>
              </a:spcAft>
              <a:buClr>
                <a:srgbClr val="FFFFFF"/>
              </a:buClr>
              <a:buSzPct val="45000"/>
              <a:buFont typeface="Wingdings" charset="2"/>
              <a:buChar char=""/>
            </a:pPr>
            <a:r>
              <a:rPr lang="en-US" sz="2800" b="0" strike="noStrike" spc="-1" dirty="0" err="1">
                <a:solidFill>
                  <a:srgbClr val="000000"/>
                </a:solidFill>
                <a:latin typeface="Arial"/>
              </a:rPr>
              <a:t>Lapisan</a:t>
            </a:r>
            <a:r>
              <a:rPr lang="en-US" sz="2800" b="0" strike="noStrike" spc="-1" dirty="0">
                <a:solidFill>
                  <a:srgbClr val="000000"/>
                </a:solidFill>
                <a:latin typeface="Arial"/>
              </a:rPr>
              <a:t> </a:t>
            </a:r>
            <a:r>
              <a:rPr lang="en-US" sz="2800" b="0" strike="noStrike" spc="-1" dirty="0" err="1">
                <a:solidFill>
                  <a:srgbClr val="000000"/>
                </a:solidFill>
                <a:latin typeface="Arial"/>
              </a:rPr>
              <a:t>Infrastruktur</a:t>
            </a:r>
            <a:endParaRPr lang="en-US" sz="2800" b="0" strike="noStrike" spc="-1" dirty="0">
              <a:solidFill>
                <a:srgbClr val="000000"/>
              </a:solidFill>
              <a:latin typeface="Arial"/>
            </a:endParaRPr>
          </a:p>
          <a:p>
            <a:pPr marL="864000" lvl="1" indent="-324000">
              <a:spcAft>
                <a:spcPts val="850"/>
              </a:spcAft>
              <a:buClr>
                <a:srgbClr val="FFFFFF"/>
              </a:buClr>
              <a:buSzPct val="75000"/>
              <a:buFont typeface="Symbol" charset="2"/>
              <a:buChar char=""/>
            </a:pPr>
            <a:r>
              <a:rPr lang="en-US" sz="2800" b="0" strike="noStrike" spc="-1" dirty="0" err="1">
                <a:solidFill>
                  <a:srgbClr val="000000"/>
                </a:solidFill>
                <a:latin typeface="Arial"/>
              </a:rPr>
              <a:t>Lapisan</a:t>
            </a:r>
            <a:r>
              <a:rPr lang="en-US" sz="2800" b="0" strike="noStrike" spc="-1" dirty="0">
                <a:solidFill>
                  <a:srgbClr val="000000"/>
                </a:solidFill>
                <a:latin typeface="Arial"/>
              </a:rPr>
              <a:t> </a:t>
            </a:r>
            <a:r>
              <a:rPr lang="en-US" sz="2800" b="0" strike="noStrike" spc="-1" dirty="0" err="1">
                <a:solidFill>
                  <a:srgbClr val="000000"/>
                </a:solidFill>
                <a:latin typeface="Arial"/>
              </a:rPr>
              <a:t>pondasi</a:t>
            </a:r>
            <a:r>
              <a:rPr lang="en-US" sz="2800" b="0" strike="noStrike" spc="-1" dirty="0">
                <a:solidFill>
                  <a:srgbClr val="000000"/>
                </a:solidFill>
                <a:latin typeface="Arial"/>
              </a:rPr>
              <a:t> yang </a:t>
            </a:r>
            <a:r>
              <a:rPr lang="en-US" sz="2800" b="0" strike="noStrike" spc="-1" dirty="0" err="1">
                <a:solidFill>
                  <a:srgbClr val="000000"/>
                </a:solidFill>
                <a:latin typeface="Arial"/>
              </a:rPr>
              <a:t>terdiri</a:t>
            </a:r>
            <a:r>
              <a:rPr lang="en-US" sz="2800" b="0" strike="noStrike" spc="-1" dirty="0">
                <a:solidFill>
                  <a:srgbClr val="000000"/>
                </a:solidFill>
                <a:latin typeface="Arial"/>
              </a:rPr>
              <a:t> </a:t>
            </a:r>
            <a:r>
              <a:rPr lang="en-US" sz="2800" b="0" strike="noStrike" spc="-1" dirty="0" err="1">
                <a:solidFill>
                  <a:srgbClr val="000000"/>
                </a:solidFill>
                <a:latin typeface="Arial"/>
              </a:rPr>
              <a:t>dari</a:t>
            </a:r>
            <a:r>
              <a:rPr lang="en-US" sz="2800" b="0" strike="noStrike" spc="-1" dirty="0">
                <a:solidFill>
                  <a:srgbClr val="000000"/>
                </a:solidFill>
                <a:latin typeface="Arial"/>
              </a:rPr>
              <a:t> interface </a:t>
            </a:r>
            <a:r>
              <a:rPr lang="en-US" sz="2800" b="0" strike="noStrike" spc="-1" dirty="0" err="1">
                <a:solidFill>
                  <a:srgbClr val="000000"/>
                </a:solidFill>
                <a:latin typeface="Arial"/>
              </a:rPr>
              <a:t>fisik</a:t>
            </a:r>
            <a:r>
              <a:rPr lang="en-US" sz="2800" b="0" strike="noStrike" spc="-1" dirty="0">
                <a:solidFill>
                  <a:srgbClr val="000000"/>
                </a:solidFill>
                <a:latin typeface="Arial"/>
              </a:rPr>
              <a:t> </a:t>
            </a:r>
            <a:r>
              <a:rPr lang="en-US" sz="2800" b="0" strike="noStrike" spc="-1" dirty="0" err="1">
                <a:solidFill>
                  <a:srgbClr val="000000"/>
                </a:solidFill>
                <a:latin typeface="Arial"/>
              </a:rPr>
              <a:t>maupun</a:t>
            </a:r>
            <a:r>
              <a:rPr lang="en-US" sz="2800" b="0" strike="noStrike" spc="-1" dirty="0">
                <a:solidFill>
                  <a:srgbClr val="000000"/>
                </a:solidFill>
                <a:latin typeface="Arial"/>
              </a:rPr>
              <a:t> virtual</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1005840" y="342000"/>
            <a:ext cx="8138160" cy="936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OpenFlow Control</a:t>
            </a:r>
          </a:p>
        </p:txBody>
      </p:sp>
      <p:sp>
        <p:nvSpPr>
          <p:cNvPr id="182" name="TextShape 2"/>
          <p:cNvSpPr txBox="1"/>
          <p:nvPr/>
        </p:nvSpPr>
        <p:spPr>
          <a:xfrm>
            <a:off x="990000" y="1368000"/>
            <a:ext cx="8100000" cy="3600000"/>
          </a:xfrm>
          <a:prstGeom prst="rect">
            <a:avLst/>
          </a:prstGeom>
          <a:noFill/>
          <a:ln>
            <a:noFill/>
          </a:ln>
        </p:spPr>
        <p:txBody>
          <a:bodyPr lIns="0" tIns="0" rIns="0" bIns="0">
            <a:normAutofit/>
          </a:bodyPr>
          <a:lstStyle/>
          <a:p>
            <a:pPr marL="432000" indent="-324000" algn="just">
              <a:spcAft>
                <a:spcPts val="1063"/>
              </a:spcAft>
              <a:buClr>
                <a:srgbClr val="FFFFFF"/>
              </a:buClr>
              <a:buSzPct val="45000"/>
              <a:buFont typeface="Wingdings" charset="2"/>
              <a:buChar char=""/>
            </a:pPr>
            <a:r>
              <a:rPr lang="en-US" sz="3200" b="0" strike="noStrike" spc="-1">
                <a:solidFill>
                  <a:srgbClr val="000000"/>
                </a:solidFill>
                <a:latin typeface="Arial"/>
              </a:rPr>
              <a:t>OPENFLOW  sebuah API terbuka yang menyediakan antarmuka standar untuk pemrograman modul data switch. API ini juga sebuah protokol yang mengontrol table forwarding sebuah switch atau router secara remote, dan juga merupakan elemen dari SDN</a:t>
            </a:r>
            <a:endParaRPr lang="en-US" sz="3200" b="0" strike="noStrike" spc="-1">
              <a:solidFill>
                <a:srgbClr val="FFFFFF"/>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005840" y="342000"/>
            <a:ext cx="8138160" cy="936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OpenFlow Control</a:t>
            </a:r>
          </a:p>
        </p:txBody>
      </p:sp>
      <p:sp>
        <p:nvSpPr>
          <p:cNvPr id="184" name="TextShape 2"/>
          <p:cNvSpPr txBox="1"/>
          <p:nvPr/>
        </p:nvSpPr>
        <p:spPr>
          <a:xfrm>
            <a:off x="990000" y="1368000"/>
            <a:ext cx="8100000" cy="3600000"/>
          </a:xfrm>
          <a:prstGeom prst="rect">
            <a:avLst/>
          </a:prstGeom>
          <a:noFill/>
          <a:ln>
            <a:noFill/>
          </a:ln>
        </p:spPr>
        <p:txBody>
          <a:bodyPr lIns="0" tIns="0" rIns="0" bIns="0">
            <a:normAutofit fontScale="92500" lnSpcReduction="10000"/>
          </a:bodyPr>
          <a:lstStyle/>
          <a:p>
            <a:pPr marL="432000" indent="-324000" algn="just">
              <a:spcAft>
                <a:spcPts val="1063"/>
              </a:spcAft>
              <a:buClr>
                <a:srgbClr val="FFFFFF"/>
              </a:buClr>
              <a:buSzPct val="45000"/>
              <a:buFont typeface="Wingdings" charset="2"/>
              <a:buChar char=""/>
            </a:pPr>
            <a:r>
              <a:rPr lang="en-US" sz="4000" b="0" strike="noStrike" spc="-1" dirty="0">
                <a:solidFill>
                  <a:srgbClr val="000000"/>
                </a:solidFill>
                <a:latin typeface="Arial"/>
              </a:rPr>
              <a:t>OpenFlow </a:t>
            </a:r>
            <a:r>
              <a:rPr lang="en-US" sz="4000" b="0" strike="noStrike" spc="-1" dirty="0" err="1">
                <a:solidFill>
                  <a:srgbClr val="000000"/>
                </a:solidFill>
                <a:latin typeface="Arial"/>
              </a:rPr>
              <a:t>dapat</a:t>
            </a:r>
            <a:r>
              <a:rPr lang="en-US" sz="4000" b="0" strike="noStrike" spc="-1" dirty="0">
                <a:solidFill>
                  <a:srgbClr val="000000"/>
                </a:solidFill>
                <a:latin typeface="Arial"/>
              </a:rPr>
              <a:t> </a:t>
            </a:r>
            <a:r>
              <a:rPr lang="en-US" sz="4000" b="0" strike="noStrike" spc="-1" dirty="0" err="1">
                <a:solidFill>
                  <a:srgbClr val="000000"/>
                </a:solidFill>
                <a:latin typeface="Arial"/>
              </a:rPr>
              <a:t>menginstruksikan</a:t>
            </a:r>
            <a:r>
              <a:rPr lang="en-US" sz="4000" b="0" strike="noStrike" spc="-1" dirty="0">
                <a:solidFill>
                  <a:srgbClr val="000000"/>
                </a:solidFill>
                <a:latin typeface="Arial"/>
              </a:rPr>
              <a:t> switch dan router </a:t>
            </a:r>
            <a:r>
              <a:rPr lang="en-US" sz="4000" b="0" strike="noStrike" spc="-1" dirty="0" err="1">
                <a:solidFill>
                  <a:srgbClr val="000000"/>
                </a:solidFill>
                <a:latin typeface="Arial"/>
              </a:rPr>
              <a:t>untuk</a:t>
            </a:r>
            <a:r>
              <a:rPr lang="en-US" sz="4000" b="0" strike="noStrike" spc="-1" dirty="0">
                <a:solidFill>
                  <a:srgbClr val="000000"/>
                </a:solidFill>
                <a:latin typeface="Arial"/>
              </a:rPr>
              <a:t> </a:t>
            </a:r>
            <a:r>
              <a:rPr lang="en-US" sz="4000" b="0" strike="noStrike" spc="-1" dirty="0" err="1">
                <a:solidFill>
                  <a:srgbClr val="000000"/>
                </a:solidFill>
                <a:latin typeface="Arial"/>
              </a:rPr>
              <a:t>mengarahkan</a:t>
            </a:r>
            <a:r>
              <a:rPr lang="en-US" sz="4000" b="0" strike="noStrike" spc="-1" dirty="0">
                <a:solidFill>
                  <a:srgbClr val="000000"/>
                </a:solidFill>
                <a:latin typeface="Arial"/>
              </a:rPr>
              <a:t> </a:t>
            </a:r>
            <a:r>
              <a:rPr lang="en-US" sz="4000" b="0" strike="noStrike" spc="-1" dirty="0" err="1">
                <a:solidFill>
                  <a:srgbClr val="000000"/>
                </a:solidFill>
                <a:latin typeface="Arial"/>
              </a:rPr>
              <a:t>lalu</a:t>
            </a:r>
            <a:r>
              <a:rPr lang="en-US" sz="4000" b="0" strike="noStrike" spc="-1" dirty="0">
                <a:solidFill>
                  <a:srgbClr val="000000"/>
                </a:solidFill>
                <a:latin typeface="Arial"/>
              </a:rPr>
              <a:t> </a:t>
            </a:r>
            <a:r>
              <a:rPr lang="en-US" sz="4000" b="0" strike="noStrike" spc="-1" dirty="0" err="1">
                <a:solidFill>
                  <a:srgbClr val="000000"/>
                </a:solidFill>
                <a:latin typeface="Arial"/>
              </a:rPr>
              <a:t>lintas</a:t>
            </a:r>
            <a:r>
              <a:rPr lang="en-US" sz="4000" b="0" strike="noStrike" spc="-1" dirty="0">
                <a:solidFill>
                  <a:srgbClr val="000000"/>
                </a:solidFill>
                <a:latin typeface="Arial"/>
              </a:rPr>
              <a:t> </a:t>
            </a:r>
            <a:r>
              <a:rPr lang="en-US" sz="4000" b="0" strike="noStrike" spc="-1" dirty="0" err="1">
                <a:solidFill>
                  <a:srgbClr val="000000"/>
                </a:solidFill>
                <a:latin typeface="Arial"/>
              </a:rPr>
              <a:t>dengan</a:t>
            </a:r>
            <a:r>
              <a:rPr lang="en-US" sz="4000" b="0" strike="noStrike" spc="-1" dirty="0">
                <a:solidFill>
                  <a:srgbClr val="000000"/>
                </a:solidFill>
                <a:latin typeface="Arial"/>
              </a:rPr>
              <a:t> </a:t>
            </a:r>
            <a:r>
              <a:rPr lang="en-US" sz="4000" b="0" strike="noStrike" spc="-1" dirty="0" err="1">
                <a:solidFill>
                  <a:srgbClr val="000000"/>
                </a:solidFill>
                <a:latin typeface="Arial"/>
              </a:rPr>
              <a:t>memberikan</a:t>
            </a:r>
            <a:r>
              <a:rPr lang="en-US" sz="4000" b="0" strike="noStrike" spc="-1" dirty="0">
                <a:solidFill>
                  <a:srgbClr val="000000"/>
                </a:solidFill>
                <a:latin typeface="Arial"/>
              </a:rPr>
              <a:t> </a:t>
            </a:r>
            <a:r>
              <a:rPr lang="en-US" sz="4000" b="0" strike="noStrike" spc="-1" dirty="0" err="1">
                <a:solidFill>
                  <a:srgbClr val="000000"/>
                </a:solidFill>
                <a:latin typeface="Arial"/>
              </a:rPr>
              <a:t>akses</a:t>
            </a:r>
            <a:r>
              <a:rPr lang="en-US" sz="4000" b="0" strike="noStrike" spc="-1" dirty="0">
                <a:solidFill>
                  <a:srgbClr val="000000"/>
                </a:solidFill>
                <a:latin typeface="Arial"/>
              </a:rPr>
              <a:t> </a:t>
            </a:r>
            <a:r>
              <a:rPr lang="en-US" sz="4000" b="0" strike="noStrike" spc="-1" dirty="0" err="1">
                <a:solidFill>
                  <a:srgbClr val="000000"/>
                </a:solidFill>
                <a:latin typeface="Arial"/>
              </a:rPr>
              <a:t>berdasarkan</a:t>
            </a:r>
            <a:r>
              <a:rPr lang="en-US" sz="4000" b="0" strike="noStrike" spc="-1" dirty="0">
                <a:solidFill>
                  <a:srgbClr val="000000"/>
                </a:solidFill>
                <a:latin typeface="Arial"/>
              </a:rPr>
              <a:t> software </a:t>
            </a:r>
            <a:r>
              <a:rPr lang="en-US" sz="4000" b="0" strike="noStrike" spc="-1" dirty="0" err="1">
                <a:solidFill>
                  <a:srgbClr val="000000"/>
                </a:solidFill>
                <a:latin typeface="Arial"/>
              </a:rPr>
              <a:t>ke</a:t>
            </a:r>
            <a:r>
              <a:rPr lang="en-US" sz="4000" b="0" strike="noStrike" spc="-1" dirty="0">
                <a:solidFill>
                  <a:srgbClr val="000000"/>
                </a:solidFill>
                <a:latin typeface="Arial"/>
              </a:rPr>
              <a:t> </a:t>
            </a:r>
            <a:r>
              <a:rPr lang="en-US" sz="4000" b="0" strike="noStrike" spc="-1" dirty="0" err="1">
                <a:solidFill>
                  <a:srgbClr val="000000"/>
                </a:solidFill>
                <a:latin typeface="Arial"/>
              </a:rPr>
              <a:t>tabel</a:t>
            </a:r>
            <a:r>
              <a:rPr lang="en-US" sz="4000" b="0" strike="noStrike" spc="-1" dirty="0">
                <a:solidFill>
                  <a:srgbClr val="000000"/>
                </a:solidFill>
                <a:latin typeface="Arial"/>
              </a:rPr>
              <a:t> </a:t>
            </a:r>
            <a:r>
              <a:rPr lang="en-US" sz="4000" b="0" strike="noStrike" spc="-1" dirty="0" err="1">
                <a:solidFill>
                  <a:srgbClr val="000000"/>
                </a:solidFill>
                <a:latin typeface="Arial"/>
              </a:rPr>
              <a:t>aliran</a:t>
            </a:r>
            <a:r>
              <a:rPr lang="en-US" sz="4000" b="0" strike="noStrike" spc="-1" dirty="0">
                <a:solidFill>
                  <a:srgbClr val="000000"/>
                </a:solidFill>
                <a:latin typeface="Arial"/>
              </a:rPr>
              <a:t>, </a:t>
            </a:r>
            <a:r>
              <a:rPr lang="en-US" sz="4000" b="0" strike="noStrike" spc="-1" dirty="0" err="1">
                <a:solidFill>
                  <a:srgbClr val="000000"/>
                </a:solidFill>
                <a:latin typeface="Arial"/>
              </a:rPr>
              <a:t>sehingga</a:t>
            </a:r>
            <a:r>
              <a:rPr lang="en-US" sz="4000" b="0" strike="noStrike" spc="-1" dirty="0">
                <a:solidFill>
                  <a:srgbClr val="000000"/>
                </a:solidFill>
                <a:latin typeface="Arial"/>
              </a:rPr>
              <a:t> layout </a:t>
            </a:r>
            <a:r>
              <a:rPr lang="en-US" sz="4000" b="0" strike="noStrike" spc="-1" dirty="0" err="1">
                <a:solidFill>
                  <a:srgbClr val="000000"/>
                </a:solidFill>
                <a:latin typeface="Arial"/>
              </a:rPr>
              <a:t>jaringan</a:t>
            </a:r>
            <a:r>
              <a:rPr lang="en-US" sz="4000" b="0" strike="noStrike" spc="-1" dirty="0">
                <a:solidFill>
                  <a:srgbClr val="000000"/>
                </a:solidFill>
                <a:latin typeface="Arial"/>
              </a:rPr>
              <a:t> dan </a:t>
            </a:r>
            <a:r>
              <a:rPr lang="en-US" sz="4000" b="0" strike="noStrike" spc="-1" dirty="0" err="1">
                <a:solidFill>
                  <a:srgbClr val="000000"/>
                </a:solidFill>
                <a:latin typeface="Arial"/>
              </a:rPr>
              <a:t>aliran</a:t>
            </a:r>
            <a:r>
              <a:rPr lang="en-US" sz="4000" b="0" strike="noStrike" spc="-1" dirty="0">
                <a:solidFill>
                  <a:srgbClr val="000000"/>
                </a:solidFill>
                <a:latin typeface="Arial"/>
              </a:rPr>
              <a:t> </a:t>
            </a:r>
            <a:r>
              <a:rPr lang="en-US" sz="4000" b="0" strike="noStrike" spc="-1" dirty="0" err="1">
                <a:solidFill>
                  <a:srgbClr val="000000"/>
                </a:solidFill>
                <a:latin typeface="Arial"/>
              </a:rPr>
              <a:t>lalu</a:t>
            </a:r>
            <a:r>
              <a:rPr lang="en-US" sz="4000" b="0" strike="noStrike" spc="-1" dirty="0">
                <a:solidFill>
                  <a:srgbClr val="000000"/>
                </a:solidFill>
                <a:latin typeface="Arial"/>
              </a:rPr>
              <a:t> </a:t>
            </a:r>
            <a:r>
              <a:rPr lang="en-US" sz="4000" b="0" strike="noStrike" spc="-1" dirty="0" err="1">
                <a:solidFill>
                  <a:srgbClr val="000000"/>
                </a:solidFill>
                <a:latin typeface="Arial"/>
              </a:rPr>
              <a:t>lintas</a:t>
            </a:r>
            <a:r>
              <a:rPr lang="en-US" sz="4000" b="0" strike="noStrike" spc="-1" dirty="0">
                <a:solidFill>
                  <a:srgbClr val="000000"/>
                </a:solidFill>
                <a:latin typeface="Arial"/>
              </a:rPr>
              <a:t> </a:t>
            </a:r>
            <a:r>
              <a:rPr lang="en-US" sz="4000" b="0" strike="noStrike" spc="-1" dirty="0" err="1">
                <a:solidFill>
                  <a:srgbClr val="000000"/>
                </a:solidFill>
                <a:latin typeface="Arial"/>
              </a:rPr>
              <a:t>bisa</a:t>
            </a:r>
            <a:r>
              <a:rPr lang="en-US" sz="4000" b="0" strike="noStrike" spc="-1" dirty="0">
                <a:solidFill>
                  <a:srgbClr val="000000"/>
                </a:solidFill>
                <a:latin typeface="Arial"/>
              </a:rPr>
              <a:t> </a:t>
            </a:r>
            <a:r>
              <a:rPr lang="en-US" sz="4000" b="0" strike="noStrike" spc="-1" dirty="0" err="1">
                <a:solidFill>
                  <a:srgbClr val="000000"/>
                </a:solidFill>
                <a:latin typeface="Arial"/>
              </a:rPr>
              <a:t>disesuaikan</a:t>
            </a:r>
            <a:r>
              <a:rPr lang="en-US" sz="4000" b="0" strike="noStrike" spc="-1" dirty="0">
                <a:solidFill>
                  <a:srgbClr val="000000"/>
                </a:solidFill>
                <a:latin typeface="Arial"/>
              </a:rPr>
              <a:t>.</a:t>
            </a:r>
            <a:endParaRPr lang="en-US" sz="4000" b="0" strike="noStrike" spc="-1" dirty="0">
              <a:solidFill>
                <a:srgbClr val="FFFFFF"/>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679320" y="305280"/>
            <a:ext cx="7238520" cy="1142640"/>
          </a:xfrm>
          <a:prstGeom prst="rect">
            <a:avLst/>
          </a:prstGeom>
          <a:noFill/>
          <a:ln>
            <a:noFill/>
          </a:ln>
        </p:spPr>
        <p:style>
          <a:lnRef idx="0">
            <a:scrgbClr r="0" g="0" b="0"/>
          </a:lnRef>
          <a:fillRef idx="0">
            <a:scrgbClr r="0" g="0" b="0"/>
          </a:fillRef>
          <a:effectRef idx="0">
            <a:scrgbClr r="0" g="0" b="0"/>
          </a:effectRef>
          <a:fontRef idx="minor"/>
        </p:style>
      </p:sp>
      <p:grpSp>
        <p:nvGrpSpPr>
          <p:cNvPr id="186" name="Group 2"/>
          <p:cNvGrpSpPr/>
          <p:nvPr/>
        </p:nvGrpSpPr>
        <p:grpSpPr>
          <a:xfrm>
            <a:off x="1920240" y="651600"/>
            <a:ext cx="6172560" cy="4469040"/>
            <a:chOff x="1920240" y="651600"/>
            <a:chExt cx="6172560" cy="4469040"/>
          </a:xfrm>
        </p:grpSpPr>
        <p:sp>
          <p:nvSpPr>
            <p:cNvPr id="187" name="CustomShape 3"/>
            <p:cNvSpPr/>
            <p:nvPr/>
          </p:nvSpPr>
          <p:spPr>
            <a:xfrm>
              <a:off x="1920240" y="2628720"/>
              <a:ext cx="6172560" cy="2491920"/>
            </a:xfrm>
            <a:prstGeom prst="roundRect">
              <a:avLst>
                <a:gd name="adj" fmla="val 6486"/>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p:style>
        </p:sp>
        <p:sp>
          <p:nvSpPr>
            <p:cNvPr id="188" name="CustomShape 4"/>
            <p:cNvSpPr/>
            <p:nvPr/>
          </p:nvSpPr>
          <p:spPr>
            <a:xfrm>
              <a:off x="2113920" y="4040280"/>
              <a:ext cx="5762520" cy="867240"/>
            </a:xfrm>
            <a:prstGeom prst="roundRect">
              <a:avLst>
                <a:gd name="adj" fmla="val 8472"/>
              </a:avLst>
            </a:prstGeom>
            <a:solidFill>
              <a:srgbClr val="0070C0"/>
            </a:solidFill>
            <a:ln w="25560">
              <a:solidFill>
                <a:srgbClr val="163F88"/>
              </a:solidFill>
              <a:miter/>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500" b="0" strike="noStrike" spc="-1">
                  <a:solidFill>
                    <a:srgbClr val="001949"/>
                  </a:solidFill>
                  <a:latin typeface="Arial"/>
                  <a:ea typeface="Gill Sans"/>
                </a:rPr>
                <a:t>Data Path (Hardware)</a:t>
              </a:r>
              <a:endParaRPr lang="en-US" sz="4500" b="0" strike="noStrike" spc="-1">
                <a:latin typeface="Arial"/>
              </a:endParaRPr>
            </a:p>
          </p:txBody>
        </p:sp>
        <p:sp>
          <p:nvSpPr>
            <p:cNvPr id="189" name="CustomShape 5"/>
            <p:cNvSpPr/>
            <p:nvPr/>
          </p:nvSpPr>
          <p:spPr>
            <a:xfrm>
              <a:off x="2113920" y="2833920"/>
              <a:ext cx="2836800" cy="853200"/>
            </a:xfrm>
            <a:prstGeom prst="roundRect">
              <a:avLst>
                <a:gd name="adj" fmla="val 6894"/>
              </a:avLst>
            </a:prstGeom>
            <a:solidFill>
              <a:srgbClr val="FAB7AA"/>
            </a:solidFill>
            <a:ln w="25560">
              <a:solidFill>
                <a:srgbClr val="163F88"/>
              </a:solidFill>
              <a:miter/>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600" b="0" strike="noStrike" spc="-1">
                  <a:solidFill>
                    <a:srgbClr val="001949"/>
                  </a:solidFill>
                  <a:latin typeface="Arial"/>
                  <a:ea typeface="Gill Sans"/>
                </a:rPr>
                <a:t>Control Path</a:t>
              </a:r>
              <a:endParaRPr lang="en-US" sz="3600" b="0" strike="noStrike" spc="-1">
                <a:latin typeface="Arial"/>
              </a:endParaRPr>
            </a:p>
          </p:txBody>
        </p:sp>
        <p:sp>
          <p:nvSpPr>
            <p:cNvPr id="190" name="Line 6"/>
            <p:cNvSpPr/>
            <p:nvPr/>
          </p:nvSpPr>
          <p:spPr>
            <a:xfrm flipV="1">
              <a:off x="2055240" y="3841560"/>
              <a:ext cx="5911560" cy="14400"/>
            </a:xfrm>
            <a:prstGeom prst="line">
              <a:avLst/>
            </a:prstGeom>
            <a:ln w="63360" cap="rnd">
              <a:solidFill>
                <a:srgbClr val="001949"/>
              </a:solidFill>
              <a:custDash>
                <a:ds d="100000" sp="100000"/>
              </a:custDash>
              <a:round/>
            </a:ln>
          </p:spPr>
          <p:style>
            <a:lnRef idx="0">
              <a:scrgbClr r="0" g="0" b="0"/>
            </a:lnRef>
            <a:fillRef idx="0">
              <a:scrgbClr r="0" g="0" b="0"/>
            </a:fillRef>
            <a:effectRef idx="0">
              <a:scrgbClr r="0" g="0" b="0"/>
            </a:effectRef>
            <a:fontRef idx="minor"/>
          </p:style>
        </p:sp>
        <p:sp>
          <p:nvSpPr>
            <p:cNvPr id="191" name="CustomShape 7"/>
            <p:cNvSpPr/>
            <p:nvPr/>
          </p:nvSpPr>
          <p:spPr>
            <a:xfrm>
              <a:off x="5078160" y="2833920"/>
              <a:ext cx="2798280" cy="853200"/>
            </a:xfrm>
            <a:prstGeom prst="roundRect">
              <a:avLst>
                <a:gd name="adj" fmla="val 6894"/>
              </a:avLst>
            </a:prstGeom>
            <a:solidFill>
              <a:srgbClr val="92D050"/>
            </a:solidFill>
            <a:ln w="25560">
              <a:solidFill>
                <a:srgbClr val="163F88"/>
              </a:solidFill>
              <a:miter/>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500" b="0" strike="noStrike" spc="-1">
                  <a:solidFill>
                    <a:srgbClr val="001949"/>
                  </a:solidFill>
                  <a:latin typeface="Arial"/>
                  <a:ea typeface="Gill Sans"/>
                </a:rPr>
                <a:t>OpenFlow</a:t>
              </a:r>
              <a:endParaRPr lang="en-US" sz="4500" b="0" strike="noStrike" spc="-1">
                <a:latin typeface="Arial"/>
              </a:endParaRPr>
            </a:p>
          </p:txBody>
        </p:sp>
        <p:sp>
          <p:nvSpPr>
            <p:cNvPr id="192" name="CustomShape 8"/>
            <p:cNvSpPr/>
            <p:nvPr/>
          </p:nvSpPr>
          <p:spPr>
            <a:xfrm>
              <a:off x="2733480" y="651600"/>
              <a:ext cx="4665600" cy="969480"/>
            </a:xfrm>
            <a:prstGeom prst="roundRect">
              <a:avLst>
                <a:gd name="adj" fmla="val 16667"/>
              </a:avLst>
            </a:pr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93" name="CustomShape 9"/>
            <p:cNvSpPr/>
            <p:nvPr/>
          </p:nvSpPr>
          <p:spPr>
            <a:xfrm>
              <a:off x="2801160" y="710280"/>
              <a:ext cx="4537800" cy="851760"/>
            </a:xfrm>
            <a:prstGeom prst="roundRect">
              <a:avLst>
                <a:gd name="adj" fmla="val 14653"/>
              </a:avLst>
            </a:prstGeom>
            <a:solidFill>
              <a:srgbClr val="92D050"/>
            </a:solidFill>
            <a:ln w="25560">
              <a:solidFill>
                <a:srgbClr val="163F88"/>
              </a:solidFill>
              <a:miter/>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600" b="0" strike="noStrike" spc="-1">
                  <a:solidFill>
                    <a:srgbClr val="001949"/>
                  </a:solidFill>
                  <a:latin typeface="Arial"/>
                  <a:ea typeface="Gill Sans"/>
                </a:rPr>
                <a:t>OpenFlow Controller</a:t>
              </a:r>
              <a:endParaRPr lang="en-US" sz="3600" b="0" strike="noStrike" spc="-1">
                <a:latin typeface="Arial"/>
              </a:endParaRPr>
            </a:p>
          </p:txBody>
        </p:sp>
        <p:sp>
          <p:nvSpPr>
            <p:cNvPr id="194" name="Line 10"/>
            <p:cNvSpPr/>
            <p:nvPr/>
          </p:nvSpPr>
          <p:spPr>
            <a:xfrm>
              <a:off x="6443640" y="1621440"/>
              <a:ext cx="0" cy="1007280"/>
            </a:xfrm>
            <a:prstGeom prst="line">
              <a:avLst/>
            </a:prstGeom>
            <a:ln w="139680">
              <a:solidFill>
                <a:srgbClr val="FF7F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95" name="CustomShape 11"/>
            <p:cNvSpPr/>
            <p:nvPr/>
          </p:nvSpPr>
          <p:spPr>
            <a:xfrm>
              <a:off x="3945960" y="1878840"/>
              <a:ext cx="285120" cy="425880"/>
            </a:xfrm>
            <a:prstGeom prst="rect">
              <a:avLst/>
            </a:prstGeom>
            <a:noFill/>
            <a:ln>
              <a:noFill/>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1005840" y="108000"/>
            <a:ext cx="804672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Kondisi Jaringan Saat Ini</a:t>
            </a:r>
          </a:p>
        </p:txBody>
      </p:sp>
      <p:sp>
        <p:nvSpPr>
          <p:cNvPr id="44" name="TextShape 2"/>
          <p:cNvSpPr txBox="1"/>
          <p:nvPr/>
        </p:nvSpPr>
        <p:spPr>
          <a:xfrm>
            <a:off x="990000" y="1368000"/>
            <a:ext cx="8100000" cy="3600000"/>
          </a:xfrm>
          <a:prstGeom prst="rect">
            <a:avLst/>
          </a:prstGeom>
          <a:noFill/>
          <a:ln>
            <a:noFill/>
          </a:ln>
        </p:spPr>
        <p:txBody>
          <a:bodyPr lIns="0" tIns="0" rIns="0" bIns="0"/>
          <a:lstStyle/>
          <a:p>
            <a:pPr algn="just">
              <a:buClr>
                <a:srgbClr val="000000"/>
              </a:buClr>
              <a:buSzPct val="45000"/>
              <a:buFont typeface="Wingdings" charset="2"/>
              <a:buChar char=""/>
            </a:pPr>
            <a:r>
              <a:rPr lang="en-US" sz="3200" b="0" strike="noStrike" spc="-1">
                <a:latin typeface="Arial"/>
              </a:rPr>
              <a:t>Kesulitan untuk melakukan pengalaman dunia nyata dalam jaringan produksi skala besar</a:t>
            </a:r>
          </a:p>
          <a:p>
            <a:pPr marL="432000" lvl="1" indent="-216000" algn="just">
              <a:buClr>
                <a:srgbClr val="000000"/>
              </a:buClr>
              <a:buSzPct val="45000"/>
              <a:buFont typeface="Wingdings" charset="2"/>
              <a:buChar char=""/>
            </a:pPr>
            <a:r>
              <a:rPr lang="en-US" sz="3200" b="0" strike="noStrike" spc="-1">
                <a:latin typeface="Arial"/>
              </a:rPr>
              <a:t>Mahalnya harga perangkat</a:t>
            </a:r>
          </a:p>
          <a:p>
            <a:pPr marL="432000" lvl="1" indent="-216000" algn="just">
              <a:buClr>
                <a:srgbClr val="000000"/>
              </a:buClr>
              <a:buSzPct val="45000"/>
              <a:buFont typeface="Wingdings" charset="2"/>
              <a:buChar char=""/>
            </a:pPr>
            <a:r>
              <a:rPr lang="en-US" sz="3200" b="0" strike="noStrike" spc="-1">
                <a:latin typeface="Arial"/>
              </a:rPr>
              <a:t>Perkembangan jaringan yang stagnan</a:t>
            </a:r>
          </a:p>
          <a:p>
            <a:pPr marL="432000" lvl="1" indent="-216000" algn="just">
              <a:buClr>
                <a:srgbClr val="000000"/>
              </a:buClr>
              <a:buSzPct val="45000"/>
              <a:buFont typeface="Wingdings" charset="2"/>
              <a:buChar char=""/>
            </a:pPr>
            <a:r>
              <a:rPr lang="en-US" sz="3200" b="0" strike="noStrike" spc="-1">
                <a:latin typeface="Arial"/>
              </a:rPr>
              <a:t>Inovasi jaringan yang lambat</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1005840" y="342000"/>
            <a:ext cx="8046720" cy="936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OpenFlow Switch</a:t>
            </a:r>
          </a:p>
        </p:txBody>
      </p:sp>
      <p:sp>
        <p:nvSpPr>
          <p:cNvPr id="197" name="TextShape 2"/>
          <p:cNvSpPr txBox="1"/>
          <p:nvPr/>
        </p:nvSpPr>
        <p:spPr>
          <a:xfrm>
            <a:off x="990000" y="1368000"/>
            <a:ext cx="8100000" cy="3600000"/>
          </a:xfrm>
          <a:prstGeom prst="rect">
            <a:avLst/>
          </a:prstGeom>
          <a:noFill/>
          <a:ln>
            <a:noFill/>
          </a:ln>
        </p:spPr>
        <p:txBody>
          <a:bodyPr lIns="0" tIns="0" rIns="0" bIns="0">
            <a:normAutofit/>
          </a:bodyPr>
          <a:lstStyle/>
          <a:p>
            <a:pPr marL="432000" indent="-324000">
              <a:spcAft>
                <a:spcPts val="1063"/>
              </a:spcAft>
              <a:buClr>
                <a:srgbClr val="FFFFFF"/>
              </a:buClr>
              <a:buSzPct val="45000"/>
              <a:buFont typeface="Wingdings" charset="2"/>
              <a:buChar char=""/>
            </a:pPr>
            <a:r>
              <a:rPr lang="en-US" sz="2800" b="0" strike="noStrike" spc="-1" dirty="0" err="1">
                <a:solidFill>
                  <a:srgbClr val="000000"/>
                </a:solidFill>
                <a:latin typeface="Arial"/>
              </a:rPr>
              <a:t>Sebuah</a:t>
            </a:r>
            <a:r>
              <a:rPr lang="en-US" sz="2800" b="0" strike="noStrike" spc="-1" dirty="0">
                <a:solidFill>
                  <a:srgbClr val="000000"/>
                </a:solidFill>
                <a:latin typeface="Arial"/>
              </a:rPr>
              <a:t> data switch </a:t>
            </a:r>
            <a:r>
              <a:rPr lang="en-US" sz="2800" b="0" strike="noStrike" spc="-1" dirty="0" err="1">
                <a:solidFill>
                  <a:srgbClr val="000000"/>
                </a:solidFill>
                <a:latin typeface="Arial"/>
              </a:rPr>
              <a:t>dengan</a:t>
            </a:r>
            <a:r>
              <a:rPr lang="en-US" sz="2800" b="0" strike="noStrike" spc="-1" dirty="0">
                <a:solidFill>
                  <a:srgbClr val="000000"/>
                </a:solidFill>
                <a:latin typeface="Arial"/>
              </a:rPr>
              <a:t> </a:t>
            </a:r>
            <a:r>
              <a:rPr lang="en-US" sz="2800" b="0" strike="noStrike" spc="-1" dirty="0" err="1">
                <a:solidFill>
                  <a:srgbClr val="000000"/>
                </a:solidFill>
                <a:latin typeface="Arial"/>
              </a:rPr>
              <a:t>kemampuan</a:t>
            </a:r>
            <a:r>
              <a:rPr lang="en-US" sz="2800" b="0" strike="noStrike" spc="-1" dirty="0">
                <a:solidFill>
                  <a:srgbClr val="000000"/>
                </a:solidFill>
                <a:latin typeface="Arial"/>
              </a:rPr>
              <a:t> OpenFlow yang </a:t>
            </a:r>
            <a:r>
              <a:rPr lang="en-US" sz="2800" b="0" strike="noStrike" spc="-1" dirty="0" err="1">
                <a:solidFill>
                  <a:srgbClr val="000000"/>
                </a:solidFill>
                <a:latin typeface="Arial"/>
              </a:rPr>
              <a:t>ada</a:t>
            </a:r>
            <a:r>
              <a:rPr lang="en-US" sz="2800" b="0" strike="noStrike" spc="-1" dirty="0">
                <a:solidFill>
                  <a:srgbClr val="000000"/>
                </a:solidFill>
                <a:latin typeface="Arial"/>
              </a:rPr>
              <a:t> di </a:t>
            </a:r>
            <a:r>
              <a:rPr lang="en-US" sz="2800" b="0" strike="noStrike" spc="-1" dirty="0" err="1">
                <a:solidFill>
                  <a:srgbClr val="000000"/>
                </a:solidFill>
                <a:latin typeface="Arial"/>
              </a:rPr>
              <a:t>sistemnya</a:t>
            </a:r>
            <a:r>
              <a:rPr lang="en-US" sz="2800" b="0" strike="noStrike" spc="-1" dirty="0">
                <a:solidFill>
                  <a:srgbClr val="000000"/>
                </a:solidFill>
                <a:latin typeface="Arial"/>
              </a:rPr>
              <a:t> yang </a:t>
            </a:r>
            <a:r>
              <a:rPr lang="en-US" sz="2800" b="0" strike="noStrike" spc="-1" dirty="0" err="1">
                <a:solidFill>
                  <a:srgbClr val="000000"/>
                </a:solidFill>
                <a:latin typeface="Arial"/>
              </a:rPr>
              <a:t>dapat</a:t>
            </a:r>
            <a:r>
              <a:rPr lang="en-US" sz="2800" b="0" strike="noStrike" spc="-1" dirty="0">
                <a:solidFill>
                  <a:srgbClr val="000000"/>
                </a:solidFill>
                <a:latin typeface="Arial"/>
              </a:rPr>
              <a:t> </a:t>
            </a:r>
            <a:r>
              <a:rPr lang="en-US" sz="2800" b="0" strike="noStrike" spc="-1" dirty="0" err="1">
                <a:solidFill>
                  <a:srgbClr val="000000"/>
                </a:solidFill>
                <a:latin typeface="Arial"/>
              </a:rPr>
              <a:t>berkomunikasi</a:t>
            </a:r>
            <a:r>
              <a:rPr lang="en-US" sz="2800" b="0" strike="noStrike" spc="-1" dirty="0">
                <a:solidFill>
                  <a:srgbClr val="000000"/>
                </a:solidFill>
                <a:latin typeface="Arial"/>
              </a:rPr>
              <a:t> </a:t>
            </a:r>
            <a:r>
              <a:rPr lang="en-US" sz="2800" b="0" strike="noStrike" spc="-1" dirty="0" err="1">
                <a:solidFill>
                  <a:srgbClr val="000000"/>
                </a:solidFill>
                <a:latin typeface="Arial"/>
              </a:rPr>
              <a:t>dengan</a:t>
            </a:r>
            <a:r>
              <a:rPr lang="en-US" sz="2800" b="0" strike="noStrike" spc="-1" dirty="0">
                <a:solidFill>
                  <a:srgbClr val="000000"/>
                </a:solidFill>
                <a:latin typeface="Arial"/>
              </a:rPr>
              <a:t> channel OpenFlow </a:t>
            </a:r>
            <a:r>
              <a:rPr lang="en-US" sz="2800" b="0" strike="noStrike" spc="-1" dirty="0" err="1">
                <a:solidFill>
                  <a:srgbClr val="000000"/>
                </a:solidFill>
                <a:latin typeface="Arial"/>
              </a:rPr>
              <a:t>ke</a:t>
            </a:r>
            <a:r>
              <a:rPr lang="en-US" sz="2800" b="0" strike="noStrike" spc="-1" dirty="0">
                <a:solidFill>
                  <a:srgbClr val="000000"/>
                </a:solidFill>
                <a:latin typeface="Arial"/>
              </a:rPr>
              <a:t> </a:t>
            </a:r>
            <a:r>
              <a:rPr lang="en-US" sz="2800" b="0" strike="noStrike" spc="-1" dirty="0" err="1">
                <a:solidFill>
                  <a:srgbClr val="000000"/>
                </a:solidFill>
                <a:latin typeface="Arial"/>
              </a:rPr>
              <a:t>kontroler</a:t>
            </a:r>
            <a:r>
              <a:rPr lang="en-US" sz="2800" b="0" strike="noStrike" spc="-1" dirty="0">
                <a:solidFill>
                  <a:srgbClr val="000000"/>
                </a:solidFill>
                <a:latin typeface="Arial"/>
              </a:rPr>
              <a:t> </a:t>
            </a:r>
            <a:r>
              <a:rPr lang="en-US" sz="2800" b="0" strike="noStrike" spc="-1" dirty="0" err="1">
                <a:solidFill>
                  <a:srgbClr val="000000"/>
                </a:solidFill>
                <a:latin typeface="Arial"/>
              </a:rPr>
              <a:t>luar</a:t>
            </a:r>
            <a:endParaRPr lang="en-US" sz="2800" b="0" strike="noStrike" spc="-1" dirty="0">
              <a:solidFill>
                <a:srgbClr val="000000"/>
              </a:solidFill>
              <a:latin typeface="Arial"/>
            </a:endParaRPr>
          </a:p>
          <a:p>
            <a:pPr marL="432000" indent="-324000">
              <a:spcAft>
                <a:spcPts val="1063"/>
              </a:spcAft>
              <a:buClr>
                <a:srgbClr val="FFFFFF"/>
              </a:buClr>
              <a:buSzPct val="45000"/>
              <a:buFont typeface="Wingdings" charset="2"/>
              <a:buChar char=""/>
            </a:pPr>
            <a:r>
              <a:rPr lang="en-US" sz="2800" b="0" strike="noStrike" spc="-1" dirty="0">
                <a:solidFill>
                  <a:srgbClr val="000000"/>
                </a:solidFill>
                <a:latin typeface="Arial"/>
              </a:rPr>
              <a:t>Switch </a:t>
            </a:r>
            <a:r>
              <a:rPr lang="en-US" sz="2800" b="0" strike="noStrike" spc="-1" dirty="0" err="1">
                <a:solidFill>
                  <a:srgbClr val="000000"/>
                </a:solidFill>
                <a:latin typeface="Arial"/>
              </a:rPr>
              <a:t>ini</a:t>
            </a:r>
            <a:r>
              <a:rPr lang="en-US" sz="2800" b="0" strike="noStrike" spc="-1" dirty="0">
                <a:solidFill>
                  <a:srgbClr val="000000"/>
                </a:solidFill>
                <a:latin typeface="Arial"/>
              </a:rPr>
              <a:t>  </a:t>
            </a:r>
            <a:r>
              <a:rPr lang="en-US" sz="2800" b="0" strike="noStrike" spc="-1" dirty="0" err="1">
                <a:solidFill>
                  <a:srgbClr val="000000"/>
                </a:solidFill>
                <a:latin typeface="Arial"/>
              </a:rPr>
              <a:t>melakukan</a:t>
            </a:r>
            <a:r>
              <a:rPr lang="en-US" sz="2800" b="0" strike="noStrike" spc="-1" dirty="0">
                <a:solidFill>
                  <a:srgbClr val="000000"/>
                </a:solidFill>
                <a:latin typeface="Arial"/>
              </a:rPr>
              <a:t> </a:t>
            </a:r>
            <a:r>
              <a:rPr lang="en-US" sz="2800" b="0" strike="noStrike" spc="-1" dirty="0" err="1">
                <a:solidFill>
                  <a:srgbClr val="000000"/>
                </a:solidFill>
                <a:latin typeface="Arial"/>
              </a:rPr>
              <a:t>pencarian</a:t>
            </a:r>
            <a:r>
              <a:rPr lang="en-US" sz="2800" b="0" strike="noStrike" spc="-1" dirty="0">
                <a:solidFill>
                  <a:srgbClr val="000000"/>
                </a:solidFill>
                <a:latin typeface="Arial"/>
              </a:rPr>
              <a:t> </a:t>
            </a:r>
            <a:r>
              <a:rPr lang="en-US" sz="2800" b="0" strike="noStrike" spc="-1" dirty="0" err="1">
                <a:solidFill>
                  <a:srgbClr val="000000"/>
                </a:solidFill>
                <a:latin typeface="Arial"/>
              </a:rPr>
              <a:t>paket</a:t>
            </a:r>
            <a:r>
              <a:rPr lang="en-US" sz="2800" b="0" strike="noStrike" spc="-1" dirty="0">
                <a:solidFill>
                  <a:srgbClr val="000000"/>
                </a:solidFill>
                <a:latin typeface="Arial"/>
              </a:rPr>
              <a:t>, dan </a:t>
            </a:r>
            <a:r>
              <a:rPr lang="en-US" sz="2800" b="0" strike="noStrike" spc="-1" dirty="0" err="1">
                <a:solidFill>
                  <a:srgbClr val="000000"/>
                </a:solidFill>
                <a:latin typeface="Arial"/>
              </a:rPr>
              <a:t>pengajuan</a:t>
            </a:r>
            <a:r>
              <a:rPr lang="en-US" sz="2800" b="0" strike="noStrike" spc="-1" dirty="0">
                <a:solidFill>
                  <a:srgbClr val="000000"/>
                </a:solidFill>
                <a:latin typeface="Arial"/>
              </a:rPr>
              <a:t> </a:t>
            </a:r>
            <a:r>
              <a:rPr lang="en-US" sz="2800" b="0" strike="noStrike" spc="-1" dirty="0" err="1">
                <a:solidFill>
                  <a:srgbClr val="000000"/>
                </a:solidFill>
                <a:latin typeface="Arial"/>
              </a:rPr>
              <a:t>berdasarkan</a:t>
            </a:r>
            <a:r>
              <a:rPr lang="en-US" sz="2800" b="0" strike="noStrike" spc="-1" dirty="0">
                <a:solidFill>
                  <a:srgbClr val="000000"/>
                </a:solidFill>
                <a:latin typeface="Arial"/>
              </a:rPr>
              <a:t> </a:t>
            </a:r>
            <a:r>
              <a:rPr lang="en-US" sz="2800" b="0" strike="noStrike" spc="-1" dirty="0" err="1">
                <a:solidFill>
                  <a:srgbClr val="000000"/>
                </a:solidFill>
                <a:latin typeface="Arial"/>
              </a:rPr>
              <a:t>tabel</a:t>
            </a:r>
            <a:r>
              <a:rPr lang="en-US" sz="2800" b="0" strike="noStrike" spc="-1" dirty="0">
                <a:solidFill>
                  <a:srgbClr val="000000"/>
                </a:solidFill>
                <a:latin typeface="Arial"/>
              </a:rPr>
              <a:t> yang </a:t>
            </a:r>
            <a:r>
              <a:rPr lang="en-US" sz="2800" b="0" strike="noStrike" spc="-1" dirty="0" err="1">
                <a:solidFill>
                  <a:srgbClr val="000000"/>
                </a:solidFill>
                <a:latin typeface="Arial"/>
              </a:rPr>
              <a:t>dipunyai</a:t>
            </a:r>
            <a:endParaRPr lang="en-US" sz="28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3456000" y="360000"/>
            <a:ext cx="3168000" cy="90000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Controller</a:t>
            </a:r>
          </a:p>
        </p:txBody>
      </p:sp>
      <p:grpSp>
        <p:nvGrpSpPr>
          <p:cNvPr id="199" name="Group 2"/>
          <p:cNvGrpSpPr/>
          <p:nvPr/>
        </p:nvGrpSpPr>
        <p:grpSpPr>
          <a:xfrm>
            <a:off x="1107720" y="1188720"/>
            <a:ext cx="7670520" cy="4006440"/>
            <a:chOff x="1107720" y="1188720"/>
            <a:chExt cx="7670520" cy="4006440"/>
          </a:xfrm>
        </p:grpSpPr>
        <p:sp>
          <p:nvSpPr>
            <p:cNvPr id="200" name="CustomShape 3"/>
            <p:cNvSpPr/>
            <p:nvPr/>
          </p:nvSpPr>
          <p:spPr>
            <a:xfrm>
              <a:off x="1107720" y="1202400"/>
              <a:ext cx="3630960" cy="3992760"/>
            </a:xfrm>
            <a:prstGeom prst="rect">
              <a:avLst/>
            </a:prstGeom>
            <a:solidFill>
              <a:srgbClr val="FFFFFF"/>
            </a:solidFill>
            <a:ln w="12600">
              <a:solidFill>
                <a:schemeClr val="tx1"/>
              </a:solidFill>
              <a:miter/>
            </a:ln>
            <a:effectLst>
              <a:outerShdw blurRad="165100" dist="88546" dir="3599704" algn="ctr" rotWithShape="0">
                <a:srgbClr val="000000">
                  <a:alpha val="55000"/>
                </a:srgbClr>
              </a:outerShdw>
            </a:effectLst>
          </p:spPr>
          <p:style>
            <a:lnRef idx="0">
              <a:scrgbClr r="0" g="0" b="0"/>
            </a:lnRef>
            <a:fillRef idx="0">
              <a:scrgbClr r="0" g="0" b="0"/>
            </a:fillRef>
            <a:effectRef idx="0">
              <a:scrgbClr r="0" g="0" b="0"/>
            </a:effectRef>
            <a:fontRef idx="minor"/>
          </p:style>
        </p:sp>
        <p:sp>
          <p:nvSpPr>
            <p:cNvPr id="201" name="CustomShape 4"/>
            <p:cNvSpPr/>
            <p:nvPr/>
          </p:nvSpPr>
          <p:spPr>
            <a:xfrm>
              <a:off x="1165320" y="1188720"/>
              <a:ext cx="3506400" cy="48348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343080" indent="-342720" algn="ctr">
                <a:lnSpc>
                  <a:spcPct val="100000"/>
                </a:lnSpc>
                <a:spcBef>
                  <a:spcPts val="541"/>
                </a:spcBef>
              </a:pPr>
              <a:r>
                <a:rPr lang="en-US" sz="2700" b="0" strike="noStrike" spc="-1">
                  <a:solidFill>
                    <a:srgbClr val="000000"/>
                  </a:solidFill>
                  <a:latin typeface="Arial"/>
                </a:rPr>
                <a:t>Centralized Control</a:t>
              </a:r>
              <a:endParaRPr lang="en-US" sz="2700" b="0" strike="noStrike" spc="-1">
                <a:latin typeface="Arial"/>
              </a:endParaRPr>
            </a:p>
          </p:txBody>
        </p:sp>
        <p:grpSp>
          <p:nvGrpSpPr>
            <p:cNvPr id="202" name="Group 5"/>
            <p:cNvGrpSpPr/>
            <p:nvPr/>
          </p:nvGrpSpPr>
          <p:grpSpPr>
            <a:xfrm>
              <a:off x="1631880" y="2637360"/>
              <a:ext cx="1267560" cy="406080"/>
              <a:chOff x="1631880" y="2637360"/>
              <a:chExt cx="1267560" cy="406080"/>
            </a:xfrm>
          </p:grpSpPr>
          <p:sp>
            <p:nvSpPr>
              <p:cNvPr id="203" name="CustomShape 6"/>
              <p:cNvSpPr/>
              <p:nvPr/>
            </p:nvSpPr>
            <p:spPr>
              <a:xfrm>
                <a:off x="1631880" y="2637360"/>
                <a:ext cx="1224720" cy="40608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04" name="CustomShape 7"/>
              <p:cNvSpPr/>
              <p:nvPr/>
            </p:nvSpPr>
            <p:spPr>
              <a:xfrm>
                <a:off x="1999800" y="2658960"/>
                <a:ext cx="899640" cy="34308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05" name="Picture 7"/>
              <p:cNvPicPr/>
              <p:nvPr/>
            </p:nvPicPr>
            <p:blipFill>
              <a:blip r:embed="rId2"/>
              <a:stretch/>
            </p:blipFill>
            <p:spPr>
              <a:xfrm>
                <a:off x="1698480" y="2670480"/>
                <a:ext cx="391320" cy="327960"/>
              </a:xfrm>
              <a:prstGeom prst="rect">
                <a:avLst/>
              </a:prstGeom>
              <a:ln>
                <a:noFill/>
              </a:ln>
            </p:spPr>
          </p:pic>
        </p:grpSp>
        <p:grpSp>
          <p:nvGrpSpPr>
            <p:cNvPr id="206" name="Group 8"/>
            <p:cNvGrpSpPr/>
            <p:nvPr/>
          </p:nvGrpSpPr>
          <p:grpSpPr>
            <a:xfrm>
              <a:off x="2348640" y="4524120"/>
              <a:ext cx="1266120" cy="406080"/>
              <a:chOff x="2348640" y="4524120"/>
              <a:chExt cx="1266120" cy="406080"/>
            </a:xfrm>
          </p:grpSpPr>
          <p:sp>
            <p:nvSpPr>
              <p:cNvPr id="207" name="CustomShape 9"/>
              <p:cNvSpPr/>
              <p:nvPr/>
            </p:nvSpPr>
            <p:spPr>
              <a:xfrm>
                <a:off x="2348640" y="4524120"/>
                <a:ext cx="1222920" cy="40608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08" name="CustomShape 10"/>
              <p:cNvSpPr/>
              <p:nvPr/>
            </p:nvSpPr>
            <p:spPr>
              <a:xfrm>
                <a:off x="2715840" y="4546080"/>
                <a:ext cx="898920" cy="34308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09" name="Picture 11"/>
              <p:cNvPicPr/>
              <p:nvPr/>
            </p:nvPicPr>
            <p:blipFill>
              <a:blip r:embed="rId2"/>
              <a:stretch/>
            </p:blipFill>
            <p:spPr>
              <a:xfrm>
                <a:off x="2415240" y="4557600"/>
                <a:ext cx="390600" cy="327960"/>
              </a:xfrm>
              <a:prstGeom prst="rect">
                <a:avLst/>
              </a:prstGeom>
              <a:ln>
                <a:noFill/>
              </a:ln>
            </p:spPr>
          </p:pic>
        </p:grpSp>
        <p:grpSp>
          <p:nvGrpSpPr>
            <p:cNvPr id="210" name="Group 11"/>
            <p:cNvGrpSpPr/>
            <p:nvPr/>
          </p:nvGrpSpPr>
          <p:grpSpPr>
            <a:xfrm>
              <a:off x="1381320" y="3713400"/>
              <a:ext cx="1267560" cy="405720"/>
              <a:chOff x="1381320" y="3713400"/>
              <a:chExt cx="1267560" cy="405720"/>
            </a:xfrm>
          </p:grpSpPr>
          <p:sp>
            <p:nvSpPr>
              <p:cNvPr id="211" name="CustomShape 12"/>
              <p:cNvSpPr/>
              <p:nvPr/>
            </p:nvSpPr>
            <p:spPr>
              <a:xfrm>
                <a:off x="1381320" y="3713400"/>
                <a:ext cx="1224720" cy="40572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12" name="CustomShape 13"/>
              <p:cNvSpPr/>
              <p:nvPr/>
            </p:nvSpPr>
            <p:spPr>
              <a:xfrm>
                <a:off x="1749240" y="3734640"/>
                <a:ext cx="899640" cy="34344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13" name="Picture 15"/>
              <p:cNvPicPr/>
              <p:nvPr/>
            </p:nvPicPr>
            <p:blipFill>
              <a:blip r:embed="rId2"/>
              <a:stretch/>
            </p:blipFill>
            <p:spPr>
              <a:xfrm>
                <a:off x="1448280" y="3746520"/>
                <a:ext cx="391320" cy="327960"/>
              </a:xfrm>
              <a:prstGeom prst="rect">
                <a:avLst/>
              </a:prstGeom>
              <a:ln>
                <a:noFill/>
              </a:ln>
            </p:spPr>
          </p:pic>
        </p:grpSp>
        <p:grpSp>
          <p:nvGrpSpPr>
            <p:cNvPr id="214" name="Group 14"/>
            <p:cNvGrpSpPr/>
            <p:nvPr/>
          </p:nvGrpSpPr>
          <p:grpSpPr>
            <a:xfrm>
              <a:off x="3513960" y="2052360"/>
              <a:ext cx="849600" cy="795600"/>
              <a:chOff x="3513960" y="2052360"/>
              <a:chExt cx="849600" cy="795600"/>
            </a:xfrm>
          </p:grpSpPr>
          <p:pic>
            <p:nvPicPr>
              <p:cNvPr id="215" name="Picture 17"/>
              <p:cNvPicPr/>
              <p:nvPr/>
            </p:nvPicPr>
            <p:blipFill>
              <a:blip r:embed="rId3"/>
              <a:stretch/>
            </p:blipFill>
            <p:spPr>
              <a:xfrm>
                <a:off x="3513960" y="2052360"/>
                <a:ext cx="849600" cy="795600"/>
              </a:xfrm>
              <a:prstGeom prst="rect">
                <a:avLst/>
              </a:prstGeom>
              <a:ln>
                <a:noFill/>
              </a:ln>
            </p:spPr>
          </p:pic>
        </p:grpSp>
        <p:sp>
          <p:nvSpPr>
            <p:cNvPr id="216" name="CustomShape 15"/>
            <p:cNvSpPr/>
            <p:nvPr/>
          </p:nvSpPr>
          <p:spPr>
            <a:xfrm>
              <a:off x="3302640" y="1747080"/>
              <a:ext cx="1125720" cy="2736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lstStyle/>
            <a:p>
              <a:pPr>
                <a:lnSpc>
                  <a:spcPct val="100000"/>
                </a:lnSpc>
              </a:pPr>
              <a:r>
                <a:rPr lang="en-US" sz="1800" b="0" strike="noStrike" spc="-1">
                  <a:solidFill>
                    <a:srgbClr val="000000"/>
                  </a:solidFill>
                  <a:latin typeface="Calibri"/>
                </a:rPr>
                <a:t>Controller</a:t>
              </a:r>
              <a:endParaRPr lang="en-US" sz="1800" b="0" strike="noStrike" spc="-1">
                <a:latin typeface="Arial"/>
              </a:endParaRPr>
            </a:p>
          </p:txBody>
        </p:sp>
        <p:sp>
          <p:nvSpPr>
            <p:cNvPr id="217" name="Line 16"/>
            <p:cNvSpPr/>
            <p:nvPr/>
          </p:nvSpPr>
          <p:spPr>
            <a:xfrm flipH="1">
              <a:off x="2903760" y="2549880"/>
              <a:ext cx="690120" cy="28836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sp>
          <p:nvSpPr>
            <p:cNvPr id="218" name="Line 17"/>
            <p:cNvSpPr/>
            <p:nvPr/>
          </p:nvSpPr>
          <p:spPr>
            <a:xfrm flipH="1">
              <a:off x="2656440" y="2789640"/>
              <a:ext cx="1021680" cy="112716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sp>
          <p:nvSpPr>
            <p:cNvPr id="219" name="Line 18"/>
            <p:cNvSpPr/>
            <p:nvPr/>
          </p:nvSpPr>
          <p:spPr>
            <a:xfrm flipH="1">
              <a:off x="3450240" y="2855160"/>
              <a:ext cx="381960" cy="160416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sp>
          <p:nvSpPr>
            <p:cNvPr id="220" name="Line 19"/>
            <p:cNvSpPr/>
            <p:nvPr/>
          </p:nvSpPr>
          <p:spPr>
            <a:xfrm flipH="1">
              <a:off x="1939680" y="3050280"/>
              <a:ext cx="39960" cy="662760"/>
            </a:xfrm>
            <a:prstGeom prst="line">
              <a:avLst/>
            </a:prstGeom>
            <a:ln w="38160">
              <a:solidFill>
                <a:srgbClr val="80808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221" name="Line 20"/>
            <p:cNvSpPr/>
            <p:nvPr/>
          </p:nvSpPr>
          <p:spPr>
            <a:xfrm>
              <a:off x="2542320" y="3058920"/>
              <a:ext cx="628200" cy="1402560"/>
            </a:xfrm>
            <a:prstGeom prst="line">
              <a:avLst/>
            </a:prstGeom>
            <a:ln w="38160">
              <a:solidFill>
                <a:srgbClr val="80808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222" name="CustomShape 21"/>
            <p:cNvSpPr/>
            <p:nvPr/>
          </p:nvSpPr>
          <p:spPr>
            <a:xfrm>
              <a:off x="5147280" y="1202400"/>
              <a:ext cx="3630960" cy="3992760"/>
            </a:xfrm>
            <a:prstGeom prst="rect">
              <a:avLst/>
            </a:prstGeom>
            <a:solidFill>
              <a:srgbClr val="FFFFFF"/>
            </a:solidFill>
            <a:ln w="12600">
              <a:solidFill>
                <a:schemeClr val="tx1"/>
              </a:solidFill>
              <a:miter/>
            </a:ln>
            <a:effectLst>
              <a:outerShdw blurRad="165100" dist="88546" dir="3599704" algn="ctr" rotWithShape="0">
                <a:srgbClr val="000000">
                  <a:alpha val="55000"/>
                </a:srgbClr>
              </a:outerShdw>
            </a:effectLst>
          </p:spPr>
          <p:style>
            <a:lnRef idx="0">
              <a:scrgbClr r="0" g="0" b="0"/>
            </a:lnRef>
            <a:fillRef idx="0">
              <a:scrgbClr r="0" g="0" b="0"/>
            </a:fillRef>
            <a:effectRef idx="0">
              <a:scrgbClr r="0" g="0" b="0"/>
            </a:effectRef>
            <a:fontRef idx="minor"/>
          </p:style>
        </p:sp>
        <p:sp>
          <p:nvSpPr>
            <p:cNvPr id="223" name="CustomShape 22"/>
            <p:cNvSpPr/>
            <p:nvPr/>
          </p:nvSpPr>
          <p:spPr>
            <a:xfrm>
              <a:off x="5205240" y="1202400"/>
              <a:ext cx="3506040" cy="460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spcBef>
                  <a:spcPts val="1687"/>
                </a:spcBef>
              </a:pPr>
              <a:r>
                <a:rPr lang="en-US" sz="2700" b="0" strike="noStrike" spc="-1">
                  <a:solidFill>
                    <a:srgbClr val="000000"/>
                  </a:solidFill>
                  <a:latin typeface="Calibri"/>
                </a:rPr>
                <a:t>Distributed Control</a:t>
              </a:r>
              <a:endParaRPr lang="en-US" sz="2700" b="0" strike="noStrike" spc="-1">
                <a:latin typeface="Arial"/>
              </a:endParaRPr>
            </a:p>
          </p:txBody>
        </p:sp>
        <p:grpSp>
          <p:nvGrpSpPr>
            <p:cNvPr id="224" name="Group 23"/>
            <p:cNvGrpSpPr/>
            <p:nvPr/>
          </p:nvGrpSpPr>
          <p:grpSpPr>
            <a:xfrm>
              <a:off x="5671440" y="2637360"/>
              <a:ext cx="1267560" cy="406080"/>
              <a:chOff x="5671440" y="2637360"/>
              <a:chExt cx="1267560" cy="406080"/>
            </a:xfrm>
          </p:grpSpPr>
          <p:sp>
            <p:nvSpPr>
              <p:cNvPr id="225" name="CustomShape 24"/>
              <p:cNvSpPr/>
              <p:nvPr/>
            </p:nvSpPr>
            <p:spPr>
              <a:xfrm>
                <a:off x="5671440" y="2637360"/>
                <a:ext cx="1224720" cy="40608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26" name="CustomShape 25"/>
              <p:cNvSpPr/>
              <p:nvPr/>
            </p:nvSpPr>
            <p:spPr>
              <a:xfrm>
                <a:off x="6039360" y="2658960"/>
                <a:ext cx="899640" cy="34308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27" name="Picture 29"/>
              <p:cNvPicPr/>
              <p:nvPr/>
            </p:nvPicPr>
            <p:blipFill>
              <a:blip r:embed="rId2"/>
              <a:stretch/>
            </p:blipFill>
            <p:spPr>
              <a:xfrm>
                <a:off x="5738400" y="2670480"/>
                <a:ext cx="391320" cy="327960"/>
              </a:xfrm>
              <a:prstGeom prst="rect">
                <a:avLst/>
              </a:prstGeom>
              <a:ln>
                <a:noFill/>
              </a:ln>
            </p:spPr>
          </p:pic>
        </p:grpSp>
        <p:grpSp>
          <p:nvGrpSpPr>
            <p:cNvPr id="228" name="Group 26"/>
            <p:cNvGrpSpPr/>
            <p:nvPr/>
          </p:nvGrpSpPr>
          <p:grpSpPr>
            <a:xfrm>
              <a:off x="6388560" y="4524120"/>
              <a:ext cx="1265760" cy="406080"/>
              <a:chOff x="6388560" y="4524120"/>
              <a:chExt cx="1265760" cy="406080"/>
            </a:xfrm>
          </p:grpSpPr>
          <p:sp>
            <p:nvSpPr>
              <p:cNvPr id="229" name="CustomShape 27"/>
              <p:cNvSpPr/>
              <p:nvPr/>
            </p:nvSpPr>
            <p:spPr>
              <a:xfrm>
                <a:off x="6388560" y="4524120"/>
                <a:ext cx="1222920" cy="40608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30" name="CustomShape 28"/>
              <p:cNvSpPr/>
              <p:nvPr/>
            </p:nvSpPr>
            <p:spPr>
              <a:xfrm>
                <a:off x="6755760" y="4546080"/>
                <a:ext cx="898560" cy="34308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31" name="Picture 33"/>
              <p:cNvPicPr/>
              <p:nvPr/>
            </p:nvPicPr>
            <p:blipFill>
              <a:blip r:embed="rId2"/>
              <a:stretch/>
            </p:blipFill>
            <p:spPr>
              <a:xfrm>
                <a:off x="6455160" y="4557600"/>
                <a:ext cx="390600" cy="327960"/>
              </a:xfrm>
              <a:prstGeom prst="rect">
                <a:avLst/>
              </a:prstGeom>
              <a:ln>
                <a:noFill/>
              </a:ln>
            </p:spPr>
          </p:pic>
        </p:grpSp>
        <p:grpSp>
          <p:nvGrpSpPr>
            <p:cNvPr id="232" name="Group 29"/>
            <p:cNvGrpSpPr/>
            <p:nvPr/>
          </p:nvGrpSpPr>
          <p:grpSpPr>
            <a:xfrm>
              <a:off x="5421240" y="3713400"/>
              <a:ext cx="1267560" cy="405720"/>
              <a:chOff x="5421240" y="3713400"/>
              <a:chExt cx="1267560" cy="405720"/>
            </a:xfrm>
          </p:grpSpPr>
          <p:sp>
            <p:nvSpPr>
              <p:cNvPr id="233" name="CustomShape 30"/>
              <p:cNvSpPr/>
              <p:nvPr/>
            </p:nvSpPr>
            <p:spPr>
              <a:xfrm>
                <a:off x="5421240" y="3713400"/>
                <a:ext cx="1224720" cy="405720"/>
              </a:xfrm>
              <a:prstGeom prst="roundRect">
                <a:avLst>
                  <a:gd name="adj" fmla="val 14940"/>
                </a:avLst>
              </a:prstGeom>
              <a:solidFill>
                <a:srgbClr val="BBE0E3"/>
              </a:solidFill>
              <a:ln w="12600">
                <a:solidFill>
                  <a:schemeClr val="tx1"/>
                </a:solidFill>
                <a:round/>
              </a:ln>
            </p:spPr>
            <p:style>
              <a:lnRef idx="0">
                <a:scrgbClr r="0" g="0" b="0"/>
              </a:lnRef>
              <a:fillRef idx="0">
                <a:scrgbClr r="0" g="0" b="0"/>
              </a:fillRef>
              <a:effectRef idx="0">
                <a:scrgbClr r="0" g="0" b="0"/>
              </a:effectRef>
              <a:fontRef idx="minor"/>
            </p:style>
          </p:sp>
          <p:sp>
            <p:nvSpPr>
              <p:cNvPr id="234" name="CustomShape 31"/>
              <p:cNvSpPr/>
              <p:nvPr/>
            </p:nvSpPr>
            <p:spPr>
              <a:xfrm>
                <a:off x="5789160" y="3734640"/>
                <a:ext cx="899640" cy="343440"/>
              </a:xfrm>
              <a:prstGeom prst="rect">
                <a:avLst/>
              </a:prstGeom>
              <a:noFill/>
              <a:ln>
                <a:noFill/>
              </a:ln>
            </p:spPr>
            <p:style>
              <a:lnRef idx="0">
                <a:scrgbClr r="0" g="0" b="0"/>
              </a:lnRef>
              <a:fillRef idx="0">
                <a:scrgbClr r="0" g="0" b="0"/>
              </a:fillRef>
              <a:effectRef idx="0">
                <a:scrgbClr r="0" g="0" b="0"/>
              </a:effectRef>
              <a:fontRef idx="minor"/>
            </p:style>
            <p:txBody>
              <a:bodyPr lIns="0" tIns="0" rIns="57960" bIns="0"/>
              <a:lstStyle/>
              <a:p>
                <a:pPr marL="38160">
                  <a:lnSpc>
                    <a:spcPct val="100000"/>
                  </a:lnSpc>
                </a:pPr>
                <a:r>
                  <a:rPr lang="en-US" sz="1300" b="0" strike="noStrike" spc="-1">
                    <a:solidFill>
                      <a:srgbClr val="163F88"/>
                    </a:solidFill>
                    <a:latin typeface="Tahoma"/>
                  </a:rPr>
                  <a:t>OpenFlow </a:t>
                </a:r>
                <a:endParaRPr lang="en-US" sz="1300" b="0" strike="noStrike" spc="-1">
                  <a:latin typeface="Arial"/>
                </a:endParaRPr>
              </a:p>
              <a:p>
                <a:pPr marL="38160">
                  <a:lnSpc>
                    <a:spcPct val="100000"/>
                  </a:lnSpc>
                </a:pPr>
                <a:r>
                  <a:rPr lang="en-US" sz="1300" b="0" strike="noStrike" spc="-1">
                    <a:solidFill>
                      <a:srgbClr val="163F88"/>
                    </a:solidFill>
                    <a:latin typeface="Tahoma"/>
                  </a:rPr>
                  <a:t>Switch</a:t>
                </a:r>
                <a:endParaRPr lang="en-US" sz="1300" b="0" strike="noStrike" spc="-1">
                  <a:latin typeface="Arial"/>
                </a:endParaRPr>
              </a:p>
            </p:txBody>
          </p:sp>
          <p:pic>
            <p:nvPicPr>
              <p:cNvPr id="235" name="Picture 37"/>
              <p:cNvPicPr/>
              <p:nvPr/>
            </p:nvPicPr>
            <p:blipFill>
              <a:blip r:embed="rId2"/>
              <a:stretch/>
            </p:blipFill>
            <p:spPr>
              <a:xfrm>
                <a:off x="5488200" y="3746520"/>
                <a:ext cx="391320" cy="327960"/>
              </a:xfrm>
              <a:prstGeom prst="rect">
                <a:avLst/>
              </a:prstGeom>
              <a:ln>
                <a:noFill/>
              </a:ln>
            </p:spPr>
          </p:pic>
        </p:grpSp>
        <p:sp>
          <p:nvSpPr>
            <p:cNvPr id="236" name="CustomShape 32"/>
            <p:cNvSpPr/>
            <p:nvPr/>
          </p:nvSpPr>
          <p:spPr>
            <a:xfrm>
              <a:off x="7182720" y="1704960"/>
              <a:ext cx="935280" cy="227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lstStyle/>
            <a:p>
              <a:pPr>
                <a:lnSpc>
                  <a:spcPct val="100000"/>
                </a:lnSpc>
              </a:pPr>
              <a:r>
                <a:rPr lang="en-US" sz="1500" b="0" strike="noStrike" spc="-1">
                  <a:solidFill>
                    <a:srgbClr val="000000"/>
                  </a:solidFill>
                  <a:latin typeface="Calibri"/>
                </a:rPr>
                <a:t>Controller</a:t>
              </a:r>
              <a:endParaRPr lang="en-US" sz="1500" b="0" strike="noStrike" spc="-1">
                <a:latin typeface="Arial"/>
              </a:endParaRPr>
            </a:p>
          </p:txBody>
        </p:sp>
        <p:sp>
          <p:nvSpPr>
            <p:cNvPr id="237" name="Line 33"/>
            <p:cNvSpPr/>
            <p:nvPr/>
          </p:nvSpPr>
          <p:spPr>
            <a:xfrm flipH="1">
              <a:off x="6312600" y="2243520"/>
              <a:ext cx="1298880" cy="36612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sp>
          <p:nvSpPr>
            <p:cNvPr id="238" name="Line 34"/>
            <p:cNvSpPr/>
            <p:nvPr/>
          </p:nvSpPr>
          <p:spPr>
            <a:xfrm flipH="1">
              <a:off x="5979600" y="3050280"/>
              <a:ext cx="39960" cy="662760"/>
            </a:xfrm>
            <a:prstGeom prst="line">
              <a:avLst/>
            </a:prstGeom>
            <a:ln w="38160">
              <a:solidFill>
                <a:srgbClr val="80808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239" name="Line 35"/>
            <p:cNvSpPr/>
            <p:nvPr/>
          </p:nvSpPr>
          <p:spPr>
            <a:xfrm>
              <a:off x="6502320" y="3058920"/>
              <a:ext cx="626400" cy="1402560"/>
            </a:xfrm>
            <a:prstGeom prst="line">
              <a:avLst/>
            </a:prstGeom>
            <a:ln w="38160">
              <a:solidFill>
                <a:srgbClr val="80808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240" name="CustomShape 36"/>
            <p:cNvSpPr/>
            <p:nvPr/>
          </p:nvSpPr>
          <p:spPr>
            <a:xfrm>
              <a:off x="7446960" y="2964240"/>
              <a:ext cx="935280" cy="227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lstStyle/>
            <a:p>
              <a:pPr>
                <a:lnSpc>
                  <a:spcPct val="100000"/>
                </a:lnSpc>
              </a:pPr>
              <a:r>
                <a:rPr lang="en-US" sz="1500" b="0" strike="noStrike" spc="-1">
                  <a:solidFill>
                    <a:srgbClr val="000000"/>
                  </a:solidFill>
                  <a:latin typeface="Calibri"/>
                </a:rPr>
                <a:t>Controller</a:t>
              </a:r>
              <a:endParaRPr lang="en-US" sz="1500" b="0" strike="noStrike" spc="-1">
                <a:latin typeface="Arial"/>
              </a:endParaRPr>
            </a:p>
          </p:txBody>
        </p:sp>
        <p:sp>
          <p:nvSpPr>
            <p:cNvPr id="241" name="Line 37"/>
            <p:cNvSpPr/>
            <p:nvPr/>
          </p:nvSpPr>
          <p:spPr>
            <a:xfrm flipH="1">
              <a:off x="6668280" y="3512160"/>
              <a:ext cx="986040" cy="36180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sp>
          <p:nvSpPr>
            <p:cNvPr id="242" name="Line 38"/>
            <p:cNvSpPr/>
            <p:nvPr/>
          </p:nvSpPr>
          <p:spPr>
            <a:xfrm flipH="1">
              <a:off x="7437240" y="3657240"/>
              <a:ext cx="264600" cy="866880"/>
            </a:xfrm>
            <a:prstGeom prst="line">
              <a:avLst/>
            </a:prstGeom>
            <a:ln w="38160" cap="rnd">
              <a:solidFill>
                <a:srgbClr val="FF6633"/>
              </a:solidFill>
              <a:custDash>
                <a:ds d="100000" sp="100000"/>
              </a:custDash>
              <a:round/>
            </a:ln>
          </p:spPr>
          <p:style>
            <a:lnRef idx="0">
              <a:scrgbClr r="0" g="0" b="0"/>
            </a:lnRef>
            <a:fillRef idx="0">
              <a:scrgbClr r="0" g="0" b="0"/>
            </a:fillRef>
            <a:effectRef idx="0">
              <a:scrgbClr r="0" g="0" b="0"/>
            </a:effectRef>
            <a:fontRef idx="minor"/>
          </p:style>
        </p:sp>
        <p:grpSp>
          <p:nvGrpSpPr>
            <p:cNvPr id="243" name="Group 39"/>
            <p:cNvGrpSpPr/>
            <p:nvPr/>
          </p:nvGrpSpPr>
          <p:grpSpPr>
            <a:xfrm>
              <a:off x="7551720" y="3183480"/>
              <a:ext cx="632160" cy="585000"/>
              <a:chOff x="7551720" y="3183480"/>
              <a:chExt cx="632160" cy="585000"/>
            </a:xfrm>
          </p:grpSpPr>
          <p:pic>
            <p:nvPicPr>
              <p:cNvPr id="244" name="Picture 51"/>
              <p:cNvPicPr/>
              <p:nvPr/>
            </p:nvPicPr>
            <p:blipFill>
              <a:blip r:embed="rId3"/>
              <a:stretch/>
            </p:blipFill>
            <p:spPr>
              <a:xfrm>
                <a:off x="7551720" y="3183480"/>
                <a:ext cx="632160" cy="585000"/>
              </a:xfrm>
              <a:prstGeom prst="rect">
                <a:avLst/>
              </a:prstGeom>
              <a:ln>
                <a:noFill/>
              </a:ln>
            </p:spPr>
          </p:pic>
        </p:grpSp>
        <p:sp>
          <p:nvSpPr>
            <p:cNvPr id="245" name="Line 40"/>
            <p:cNvSpPr/>
            <p:nvPr/>
          </p:nvSpPr>
          <p:spPr>
            <a:xfrm flipH="1">
              <a:off x="7142040" y="2376360"/>
              <a:ext cx="469440" cy="2147760"/>
            </a:xfrm>
            <a:prstGeom prst="line">
              <a:avLst/>
            </a:prstGeom>
            <a:ln w="38160" cap="rnd">
              <a:solidFill>
                <a:schemeClr val="accent1"/>
              </a:solidFill>
              <a:custDash>
                <a:ds d="100000" sp="100000"/>
              </a:custDash>
              <a:round/>
            </a:ln>
          </p:spPr>
          <p:style>
            <a:lnRef idx="0">
              <a:scrgbClr r="0" g="0" b="0"/>
            </a:lnRef>
            <a:fillRef idx="0">
              <a:scrgbClr r="0" g="0" b="0"/>
            </a:fillRef>
            <a:effectRef idx="0">
              <a:scrgbClr r="0" g="0" b="0"/>
            </a:effectRef>
            <a:fontRef idx="minor"/>
          </p:style>
        </p:sp>
        <p:grpSp>
          <p:nvGrpSpPr>
            <p:cNvPr id="246" name="Group 41"/>
            <p:cNvGrpSpPr/>
            <p:nvPr/>
          </p:nvGrpSpPr>
          <p:grpSpPr>
            <a:xfrm>
              <a:off x="7420680" y="1951200"/>
              <a:ext cx="631800" cy="584640"/>
              <a:chOff x="7420680" y="1951200"/>
              <a:chExt cx="631800" cy="584640"/>
            </a:xfrm>
          </p:grpSpPr>
          <p:pic>
            <p:nvPicPr>
              <p:cNvPr id="247" name="Picture 39"/>
              <p:cNvPicPr/>
              <p:nvPr/>
            </p:nvPicPr>
            <p:blipFill>
              <a:blip r:embed="rId3"/>
              <a:stretch/>
            </p:blipFill>
            <p:spPr>
              <a:xfrm>
                <a:off x="7420680" y="1951200"/>
                <a:ext cx="631800" cy="584640"/>
              </a:xfrm>
              <a:prstGeom prst="rect">
                <a:avLst/>
              </a:prstGeom>
              <a:ln>
                <a:noFill/>
              </a:ln>
            </p:spPr>
          </p:pic>
        </p:gr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914400" y="274320"/>
            <a:ext cx="8229600" cy="100584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OpenFlow Switch VS Switch Biasa</a:t>
            </a:r>
          </a:p>
        </p:txBody>
      </p:sp>
      <p:sp>
        <p:nvSpPr>
          <p:cNvPr id="249" name="TextShape 2"/>
          <p:cNvSpPr txBox="1"/>
          <p:nvPr/>
        </p:nvSpPr>
        <p:spPr>
          <a:xfrm>
            <a:off x="990000" y="1368000"/>
            <a:ext cx="8100000" cy="3600000"/>
          </a:xfrm>
          <a:prstGeom prst="rect">
            <a:avLst/>
          </a:prstGeom>
          <a:noFill/>
          <a:ln>
            <a:noFill/>
          </a:ln>
        </p:spPr>
        <p:txBody>
          <a:bodyPr lIns="0" tIns="0" rIns="0" bIns="0">
            <a:normAutofit/>
          </a:bodyPr>
          <a:lstStyle/>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OF Switch dapat mengirimkan paket tidak penting ke rute yang lebih panjang</a:t>
            </a: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SDN controller dapat melakukan load-balancing dalam kecepatan tinggi hanya dengan melakukan pengaturan lalu lintas data</a:t>
            </a: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Lalu lintas bisa di isolasi, dan OF dapat melakukan penolakan koneksi tertentu</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Shape 1"/>
          <p:cNvSpPr txBox="1"/>
          <p:nvPr/>
        </p:nvSpPr>
        <p:spPr>
          <a:xfrm>
            <a:off x="3456000" y="342000"/>
            <a:ext cx="3168000" cy="936360"/>
          </a:xfrm>
          <a:prstGeom prst="rect">
            <a:avLst/>
          </a:prstGeom>
          <a:noFill/>
          <a:ln>
            <a:noFill/>
          </a:ln>
        </p:spPr>
        <p:txBody>
          <a:bodyPr lIns="0" tIns="0" rIns="0" bIns="0" anchor="ctr">
            <a:normAutofit lnSpcReduction="10000"/>
          </a:bodyPr>
          <a:lstStyle/>
          <a:p>
            <a:pPr algn="ctr"/>
            <a:r>
              <a:rPr lang="en-US" sz="3300" b="1" strike="noStrike" spc="-1">
                <a:solidFill>
                  <a:srgbClr val="FFFFFF"/>
                </a:solidFill>
                <a:latin typeface="Arial"/>
              </a:rPr>
              <a:t>Status SDN Saat Ini</a:t>
            </a:r>
          </a:p>
        </p:txBody>
      </p:sp>
      <p:sp>
        <p:nvSpPr>
          <p:cNvPr id="251" name="TextShape 2"/>
          <p:cNvSpPr txBox="1"/>
          <p:nvPr/>
        </p:nvSpPr>
        <p:spPr>
          <a:xfrm>
            <a:off x="990000" y="1368000"/>
            <a:ext cx="8100000" cy="3600000"/>
          </a:xfrm>
          <a:prstGeom prst="rect">
            <a:avLst/>
          </a:prstGeom>
          <a:noFill/>
          <a:ln>
            <a:noFill/>
          </a:ln>
        </p:spPr>
        <p:txBody>
          <a:bodyPr lIns="0" tIns="0" rIns="0" bIns="0">
            <a:normAutofit fontScale="92500"/>
          </a:bodyPr>
          <a:lstStyle/>
          <a:p>
            <a:pPr marL="432000" indent="-324000" algn="just">
              <a:lnSpc>
                <a:spcPct val="100000"/>
              </a:lnSpc>
              <a:buClr>
                <a:srgbClr val="FFFFFF"/>
              </a:buClr>
              <a:buSzPct val="45000"/>
              <a:buFont typeface="Wingdings" charset="2"/>
              <a:buChar char=""/>
            </a:pPr>
            <a:r>
              <a:rPr lang="en-US" sz="2800" b="0" strike="noStrike" spc="-1">
                <a:solidFill>
                  <a:srgbClr val="000000"/>
                </a:solidFill>
                <a:latin typeface="Arial"/>
              </a:rPr>
              <a:t>Google membangun hardware dan software berdasarkan protocol OpenFlow</a:t>
            </a:r>
            <a:endParaRPr lang="en-US" sz="2800" b="0" strike="noStrike" spc="-1">
              <a:solidFill>
                <a:srgbClr val="FFFFFF"/>
              </a:solidFill>
              <a:latin typeface="Arial"/>
            </a:endParaRPr>
          </a:p>
          <a:p>
            <a:pPr marL="432000" indent="-324000" algn="just">
              <a:lnSpc>
                <a:spcPct val="100000"/>
              </a:lnSpc>
              <a:buClr>
                <a:srgbClr val="FFFFFF"/>
              </a:buClr>
              <a:buSzPct val="45000"/>
              <a:buFont typeface="Wingdings" charset="2"/>
              <a:buChar char=""/>
            </a:pPr>
            <a:endParaRPr lang="en-US" sz="2800" b="0" strike="noStrike" spc="-1">
              <a:solidFill>
                <a:srgbClr val="FFFFFF"/>
              </a:solidFill>
              <a:latin typeface="Arial"/>
            </a:endParaRPr>
          </a:p>
          <a:p>
            <a:pPr marL="432000" indent="-324000" algn="just">
              <a:lnSpc>
                <a:spcPct val="100000"/>
              </a:lnSpc>
              <a:buClr>
                <a:srgbClr val="FFFFFF"/>
              </a:buClr>
              <a:buSzPct val="45000"/>
              <a:buFont typeface="Wingdings" charset="2"/>
              <a:buChar char=""/>
            </a:pPr>
            <a:r>
              <a:rPr lang="en-US" sz="2800" b="0" strike="noStrike" spc="-1">
                <a:solidFill>
                  <a:srgbClr val="000000"/>
                </a:solidFill>
                <a:latin typeface="Arial"/>
              </a:rPr>
              <a:t>VMware memberi Nicira dengan harga  $1.26 billion di 2012</a:t>
            </a:r>
            <a:endParaRPr lang="en-US" sz="2800" b="0" strike="noStrike" spc="-1">
              <a:solidFill>
                <a:srgbClr val="FFFFFF"/>
              </a:solidFill>
              <a:latin typeface="Arial"/>
            </a:endParaRPr>
          </a:p>
          <a:p>
            <a:pPr marL="432000" indent="-324000" algn="just">
              <a:lnSpc>
                <a:spcPct val="100000"/>
              </a:lnSpc>
              <a:buClr>
                <a:srgbClr val="FFFFFF"/>
              </a:buClr>
              <a:buSzPct val="45000"/>
              <a:buFont typeface="Wingdings" charset="2"/>
              <a:buChar char=""/>
            </a:pPr>
            <a:endParaRPr lang="en-US" sz="2800" b="0" strike="noStrike" spc="-1">
              <a:solidFill>
                <a:srgbClr val="FFFFFF"/>
              </a:solidFill>
              <a:latin typeface="Arial"/>
            </a:endParaRPr>
          </a:p>
          <a:p>
            <a:pPr marL="432000" indent="-324000">
              <a:spcAft>
                <a:spcPts val="1063"/>
              </a:spcAft>
              <a:buClr>
                <a:srgbClr val="FFFFFF"/>
              </a:buClr>
              <a:buSzPct val="45000"/>
              <a:buFont typeface="Wingdings" charset="2"/>
              <a:buChar char=""/>
            </a:pPr>
            <a:r>
              <a:rPr lang="en-US" sz="2800" b="0" strike="noStrike" spc="-1">
                <a:solidFill>
                  <a:srgbClr val="000000"/>
                </a:solidFill>
                <a:latin typeface="Arial"/>
              </a:rPr>
              <a:t>IBM, HP, NEC, Cisco dan Juniper juga menawarkan SDN yang menyediakan fitur OpenFlow, tetapi juga mempunyai element spesifik lainnya sesuai vendor</a:t>
            </a:r>
            <a:endParaRPr lang="en-US" sz="2800" b="0" strike="noStrike" spc="-1">
              <a:solidFill>
                <a:srgbClr val="FFFFFF"/>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3456000" y="360000"/>
            <a:ext cx="3168000" cy="90000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Kesimpulan</a:t>
            </a:r>
          </a:p>
        </p:txBody>
      </p:sp>
      <p:sp>
        <p:nvSpPr>
          <p:cNvPr id="253" name="TextShape 2"/>
          <p:cNvSpPr txBox="1"/>
          <p:nvPr/>
        </p:nvSpPr>
        <p:spPr>
          <a:xfrm>
            <a:off x="990000" y="1368000"/>
            <a:ext cx="8100000" cy="3600000"/>
          </a:xfrm>
          <a:prstGeom prst="rect">
            <a:avLst/>
          </a:prstGeom>
          <a:noFill/>
          <a:ln>
            <a:noFill/>
          </a:ln>
        </p:spPr>
        <p:txBody>
          <a:bodyPr lIns="0" tIns="0" rIns="0" bIns="0">
            <a:normAutofit/>
          </a:bodyPr>
          <a:lstStyle/>
          <a:p>
            <a:pPr marL="432000" indent="-324000">
              <a:spcAft>
                <a:spcPts val="1063"/>
              </a:spcAft>
              <a:buClr>
                <a:srgbClr val="FFFFFF"/>
              </a:buClr>
              <a:buSzPct val="45000"/>
              <a:buFont typeface="Wingdings" charset="2"/>
              <a:buChar char=""/>
            </a:pPr>
            <a:r>
              <a:rPr lang="en-US" sz="2400" b="0" strike="noStrike" spc="-1">
                <a:solidFill>
                  <a:srgbClr val="000000"/>
                </a:solidFill>
                <a:latin typeface="Arial"/>
              </a:rPr>
              <a:t>Jaringan kedepannya akan mengandalkan software sebagai pengontrol transmisi data dan untuk mengikuti langkah inovasi</a:t>
            </a:r>
          </a:p>
          <a:p>
            <a:pPr marL="432000" indent="-324000">
              <a:spcAft>
                <a:spcPts val="1063"/>
              </a:spcAft>
              <a:buClr>
                <a:srgbClr val="FFFFFF"/>
              </a:buClr>
              <a:buSzPct val="45000"/>
              <a:buFont typeface="Wingdings" charset="2"/>
              <a:buChar char=""/>
            </a:pPr>
            <a:r>
              <a:rPr lang="en-US" sz="2400" b="0" strike="noStrike" spc="-1">
                <a:solidFill>
                  <a:srgbClr val="000000"/>
                </a:solidFill>
                <a:latin typeface="Arial"/>
              </a:rPr>
              <a:t>SDN dapat mengubah jaringan statis menjadi lebih flexible, mendukung pengembangan jaringan menjadi lebih besar</a:t>
            </a:r>
          </a:p>
          <a:p>
            <a:pPr marL="432000" indent="-324000">
              <a:spcAft>
                <a:spcPts val="1063"/>
              </a:spcAft>
              <a:buClr>
                <a:srgbClr val="FFFFFF"/>
              </a:buClr>
              <a:buSzPct val="45000"/>
              <a:buFont typeface="Wingdings" charset="2"/>
              <a:buChar char=""/>
            </a:pPr>
            <a:r>
              <a:rPr lang="en-US" sz="2400" b="0" strike="noStrike" spc="-1">
                <a:solidFill>
                  <a:srgbClr val="000000"/>
                </a:solidFill>
                <a:latin typeface="Arial"/>
              </a:rPr>
              <a:t>Sebagian besar berada di sistem  yang baru di usulkan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1005840" y="108000"/>
            <a:ext cx="804672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Kondisi Jaringan Saat Ini</a:t>
            </a:r>
          </a:p>
        </p:txBody>
      </p:sp>
      <p:sp>
        <p:nvSpPr>
          <p:cNvPr id="46" name="TextShape 2"/>
          <p:cNvSpPr txBox="1"/>
          <p:nvPr/>
        </p:nvSpPr>
        <p:spPr>
          <a:xfrm>
            <a:off x="990000" y="1368000"/>
            <a:ext cx="8100000" cy="3600000"/>
          </a:xfrm>
          <a:prstGeom prst="rect">
            <a:avLst/>
          </a:prstGeom>
          <a:noFill/>
          <a:ln>
            <a:noFill/>
          </a:ln>
        </p:spPr>
        <p:txBody>
          <a:bodyPr lIns="0" tIns="0" rIns="0" bIns="0"/>
          <a:lstStyle/>
          <a:p>
            <a:pPr>
              <a:lnSpc>
                <a:spcPct val="100000"/>
              </a:lnSpc>
              <a:buClr>
                <a:srgbClr val="000000"/>
              </a:buClr>
              <a:buSzPct val="45000"/>
              <a:buFont typeface="Wingdings" charset="2"/>
              <a:buChar char=""/>
            </a:pPr>
            <a:r>
              <a:rPr lang="en-US" sz="4000" b="0" strike="noStrike" spc="-1">
                <a:latin typeface="Arial"/>
              </a:rPr>
              <a:t>Sistem Tertutup</a:t>
            </a:r>
          </a:p>
          <a:p>
            <a:pPr marL="432000" lvl="1" indent="-216000">
              <a:lnSpc>
                <a:spcPct val="100000"/>
              </a:lnSpc>
              <a:buClr>
                <a:srgbClr val="000000"/>
              </a:buClr>
              <a:buSzPct val="45000"/>
              <a:buFont typeface="Wingdings" charset="2"/>
              <a:buChar char=""/>
            </a:pPr>
            <a:r>
              <a:rPr lang="en-US" sz="2800" b="0" strike="noStrike" spc="-1">
                <a:solidFill>
                  <a:srgbClr val="000000"/>
                </a:solidFill>
                <a:latin typeface="Arial"/>
              </a:rPr>
              <a:t>Kurangnya standar perangkat terbuka membuat kolaborasi menjadi susah.</a:t>
            </a:r>
            <a:endParaRPr lang="en-US" sz="2800" b="0" strike="noStrike" spc="-1">
              <a:latin typeface="Arial"/>
            </a:endParaRPr>
          </a:p>
          <a:p>
            <a:pPr marL="432000" lvl="1" indent="-216000">
              <a:lnSpc>
                <a:spcPct val="100000"/>
              </a:lnSpc>
              <a:buClr>
                <a:srgbClr val="000000"/>
              </a:buClr>
              <a:buSzPct val="45000"/>
              <a:buFont typeface="Wingdings" charset="2"/>
              <a:buChar char=""/>
            </a:pPr>
            <a:r>
              <a:rPr lang="en-US" sz="2800" b="0" strike="noStrike" spc="-1">
                <a:solidFill>
                  <a:srgbClr val="000000"/>
                </a:solidFill>
                <a:latin typeface="Arial"/>
              </a:rPr>
              <a:t>Vendor tidak serius dalam keterbukaan</a:t>
            </a:r>
            <a:endParaRPr lang="en-US" sz="2800" b="0" strike="noStrike" spc="-1">
              <a:latin typeface="Arial"/>
            </a:endParaRPr>
          </a:p>
          <a:p>
            <a:pPr marL="432000" lvl="1" indent="-216000">
              <a:lnSpc>
                <a:spcPct val="100000"/>
              </a:lnSpc>
              <a:buClr>
                <a:srgbClr val="000000"/>
              </a:buClr>
              <a:buSzPct val="45000"/>
              <a:buFont typeface="Wingdings" charset="2"/>
              <a:buChar char=""/>
            </a:pPr>
            <a:r>
              <a:rPr lang="en-US" sz="2800" b="0" strike="noStrike" spc="-1">
                <a:solidFill>
                  <a:srgbClr val="000000"/>
                </a:solidFill>
                <a:latin typeface="Arial"/>
              </a:rPr>
              <a:t>Inovasi yang terbatas kepada vendor</a:t>
            </a:r>
            <a:endParaRPr lang="en-US" sz="2800" b="0" strike="noStrike" spc="-1">
              <a:latin typeface="Arial"/>
            </a:endParaRPr>
          </a:p>
          <a:p>
            <a:pPr marL="432000" lvl="1" indent="-216000">
              <a:lnSpc>
                <a:spcPct val="100000"/>
              </a:lnSpc>
              <a:buClr>
                <a:srgbClr val="000000"/>
              </a:buClr>
              <a:buSzPct val="45000"/>
              <a:buFont typeface="Wingdings" charset="2"/>
              <a:buChar char=""/>
            </a:pPr>
            <a:r>
              <a:rPr lang="en-US" sz="2800" b="0" strike="noStrike" spc="-1">
                <a:solidFill>
                  <a:srgbClr val="000000"/>
                </a:solidFill>
                <a:latin typeface="Arial"/>
              </a:rPr>
              <a:t>Batasan besar untuk ide-ide baru dalam jaringan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005840" y="108000"/>
            <a:ext cx="804672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Kondisi Jaringan Saat Ini</a:t>
            </a:r>
          </a:p>
        </p:txBody>
      </p:sp>
      <p:grpSp>
        <p:nvGrpSpPr>
          <p:cNvPr id="48" name="Group 2"/>
          <p:cNvGrpSpPr/>
          <p:nvPr/>
        </p:nvGrpSpPr>
        <p:grpSpPr>
          <a:xfrm>
            <a:off x="3640320" y="2099160"/>
            <a:ext cx="2401920" cy="1765080"/>
            <a:chOff x="3640320" y="2099160"/>
            <a:chExt cx="2401920" cy="1765080"/>
          </a:xfrm>
        </p:grpSpPr>
        <p:sp>
          <p:nvSpPr>
            <p:cNvPr id="49" name="CustomShape 3"/>
            <p:cNvSpPr/>
            <p:nvPr/>
          </p:nvSpPr>
          <p:spPr>
            <a:xfrm>
              <a:off x="3640320" y="2099160"/>
              <a:ext cx="354240" cy="1765080"/>
            </a:xfrm>
            <a:prstGeom prst="rightBrace">
              <a:avLst>
                <a:gd name="adj1" fmla="val 45306"/>
                <a:gd name="adj2" fmla="val 48514"/>
              </a:avLst>
            </a:prstGeom>
            <a:noFill/>
            <a:ln w="19080">
              <a:solidFill>
                <a:schemeClr val="tx1"/>
              </a:solidFill>
              <a:round/>
            </a:ln>
          </p:spPr>
          <p:style>
            <a:lnRef idx="0">
              <a:scrgbClr r="0" g="0" b="0"/>
            </a:lnRef>
            <a:fillRef idx="0">
              <a:scrgbClr r="0" g="0" b="0"/>
            </a:fillRef>
            <a:effectRef idx="0">
              <a:scrgbClr r="0" g="0" b="0"/>
            </a:effectRef>
            <a:fontRef idx="minor"/>
          </p:style>
        </p:sp>
        <p:sp>
          <p:nvSpPr>
            <p:cNvPr id="50" name="CustomShape 4"/>
            <p:cNvSpPr/>
            <p:nvPr/>
          </p:nvSpPr>
          <p:spPr>
            <a:xfrm>
              <a:off x="4083480" y="2542680"/>
              <a:ext cx="1958760" cy="6390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Black"/>
                  <a:ea typeface="ＭＳ Ｐゴシック"/>
                </a:rPr>
                <a:t>Million of lines</a:t>
              </a:r>
              <a:br/>
              <a:r>
                <a:rPr lang="en-US" sz="1800" b="0" strike="noStrike" spc="-1">
                  <a:solidFill>
                    <a:srgbClr val="000000"/>
                  </a:solidFill>
                  <a:latin typeface="Arial Black"/>
                  <a:ea typeface="ＭＳ Ｐゴシック"/>
                </a:rPr>
                <a:t>of source code</a:t>
              </a:r>
              <a:endParaRPr lang="en-US" sz="1800" b="0" strike="noStrike" spc="-1">
                <a:latin typeface="Arial"/>
              </a:endParaRPr>
            </a:p>
          </p:txBody>
        </p:sp>
      </p:grpSp>
      <p:sp>
        <p:nvSpPr>
          <p:cNvPr id="51" name="CustomShape 5"/>
          <p:cNvSpPr/>
          <p:nvPr/>
        </p:nvSpPr>
        <p:spPr>
          <a:xfrm>
            <a:off x="822960" y="3987000"/>
            <a:ext cx="2752560" cy="113364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1600" b="1" strike="noStrike" spc="-1">
                <a:solidFill>
                  <a:srgbClr val="C3D69B"/>
                </a:solidFill>
                <a:latin typeface="Calibri"/>
                <a:ea typeface="ＭＳ Ｐゴシック"/>
              </a:rPr>
              <a:t>Specialized Packet Forwarding Hardware</a:t>
            </a:r>
            <a:endParaRPr lang="en-US" sz="1600" b="0" strike="noStrike" spc="-1">
              <a:latin typeface="Arial"/>
            </a:endParaRPr>
          </a:p>
        </p:txBody>
      </p:sp>
      <p:sp>
        <p:nvSpPr>
          <p:cNvPr id="52" name="CustomShape 6"/>
          <p:cNvSpPr/>
          <p:nvPr/>
        </p:nvSpPr>
        <p:spPr>
          <a:xfrm>
            <a:off x="822960" y="2926080"/>
            <a:ext cx="2752560" cy="93780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1600" b="0" strike="noStrike" spc="-1">
                <a:solidFill>
                  <a:srgbClr val="FFFFFF"/>
                </a:solidFill>
                <a:latin typeface="Arial Black"/>
              </a:rPr>
              <a:t>Operating</a:t>
            </a:r>
            <a:endParaRPr lang="en-US" sz="1600" b="0" strike="noStrike" spc="-1">
              <a:latin typeface="Arial"/>
            </a:endParaRPr>
          </a:p>
          <a:p>
            <a:pPr algn="ctr">
              <a:lnSpc>
                <a:spcPct val="100000"/>
              </a:lnSpc>
            </a:pPr>
            <a:r>
              <a:rPr lang="en-US" sz="1600" b="0" strike="noStrike" spc="-1">
                <a:solidFill>
                  <a:srgbClr val="FFFFFF"/>
                </a:solidFill>
                <a:latin typeface="Arial Black"/>
              </a:rPr>
              <a:t>System</a:t>
            </a:r>
            <a:endParaRPr lang="en-US" sz="1600" b="0" strike="noStrike" spc="-1">
              <a:latin typeface="Arial"/>
            </a:endParaRPr>
          </a:p>
        </p:txBody>
      </p:sp>
      <p:sp>
        <p:nvSpPr>
          <p:cNvPr id="53" name="CustomShape 7"/>
          <p:cNvSpPr/>
          <p:nvPr/>
        </p:nvSpPr>
        <p:spPr>
          <a:xfrm>
            <a:off x="822960" y="2099520"/>
            <a:ext cx="1041840" cy="706320"/>
          </a:xfrm>
          <a:prstGeom prst="roundRect">
            <a:avLst>
              <a:gd name="adj" fmla="val 16667"/>
            </a:avLst>
          </a:prstGeom>
          <a:gradFill rotWithShape="0">
            <a:gsLst>
              <a:gs pos="0">
                <a:schemeClr val="accent6">
                  <a:tint val="100000"/>
                  <a:shade val="100000"/>
                  <a:satMod val="130000"/>
                  <a:alpha val="60000"/>
                </a:schemeClr>
              </a:gs>
              <a:gs pos="100000">
                <a:schemeClr val="accent6">
                  <a:tint val="50000"/>
                  <a:shade val="100000"/>
                  <a:satMod val="350000"/>
                  <a:alpha val="45000"/>
                </a:schemeClr>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nSpc>
                <a:spcPct val="100000"/>
              </a:lnSpc>
            </a:pPr>
            <a:r>
              <a:rPr lang="en-US" sz="1600" b="0" strike="noStrike" spc="-1">
                <a:solidFill>
                  <a:srgbClr val="FFFFFF"/>
                </a:solidFill>
                <a:latin typeface="Arial Black"/>
              </a:rPr>
              <a:t>Feature</a:t>
            </a:r>
            <a:endParaRPr lang="en-US" sz="1600" b="0" strike="noStrike" spc="-1">
              <a:latin typeface="Arial"/>
            </a:endParaRPr>
          </a:p>
        </p:txBody>
      </p:sp>
      <p:grpSp>
        <p:nvGrpSpPr>
          <p:cNvPr id="54" name="Group 8"/>
          <p:cNvGrpSpPr/>
          <p:nvPr/>
        </p:nvGrpSpPr>
        <p:grpSpPr>
          <a:xfrm>
            <a:off x="2488320" y="2061000"/>
            <a:ext cx="1148040" cy="833400"/>
            <a:chOff x="2488320" y="2061000"/>
            <a:chExt cx="1148040" cy="833400"/>
          </a:xfrm>
        </p:grpSpPr>
        <p:pic>
          <p:nvPicPr>
            <p:cNvPr id="55" name="Rounded Rectangle 29"/>
            <p:cNvPicPr/>
            <p:nvPr/>
          </p:nvPicPr>
          <p:blipFill>
            <a:blip r:embed="rId2"/>
            <a:stretch/>
          </p:blipFill>
          <p:spPr>
            <a:xfrm>
              <a:off x="2488320" y="2061000"/>
              <a:ext cx="1148040" cy="833400"/>
            </a:xfrm>
            <a:prstGeom prst="rect">
              <a:avLst/>
            </a:prstGeom>
            <a:ln>
              <a:noFill/>
            </a:ln>
          </p:spPr>
        </p:pic>
        <p:sp>
          <p:nvSpPr>
            <p:cNvPr id="56" name="CustomShape 9"/>
            <p:cNvSpPr/>
            <p:nvPr/>
          </p:nvSpPr>
          <p:spPr>
            <a:xfrm>
              <a:off x="2588040" y="2134800"/>
              <a:ext cx="954360" cy="636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600" b="0" strike="noStrike" spc="-1">
                  <a:solidFill>
                    <a:srgbClr val="FFFFFF"/>
                  </a:solidFill>
                  <a:latin typeface="Calibri"/>
                  <a:ea typeface="ＭＳ Ｐゴシック"/>
                </a:rPr>
                <a:t>Feature</a:t>
              </a:r>
              <a:endParaRPr lang="en-US" sz="1600" b="0" strike="noStrike" spc="-1">
                <a:latin typeface="Arial"/>
              </a:endParaRPr>
            </a:p>
          </p:txBody>
        </p:sp>
      </p:grpSp>
      <p:sp>
        <p:nvSpPr>
          <p:cNvPr id="57" name="Line 10"/>
          <p:cNvSpPr/>
          <p:nvPr/>
        </p:nvSpPr>
        <p:spPr>
          <a:xfrm>
            <a:off x="1869840" y="2452320"/>
            <a:ext cx="686520" cy="180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sp>
        <p:nvSpPr>
          <p:cNvPr id="58" name="CustomShape 11"/>
          <p:cNvSpPr/>
          <p:nvPr/>
        </p:nvSpPr>
        <p:spPr>
          <a:xfrm>
            <a:off x="5943600" y="1737360"/>
            <a:ext cx="3566160" cy="3310200"/>
          </a:xfrm>
          <a:prstGeom prst="rect">
            <a:avLst/>
          </a:prstGeom>
          <a:solidFill>
            <a:schemeClr val="bg1">
              <a:lumMod val="95000"/>
            </a:schemeClr>
          </a:solidFill>
          <a:ln w="38160">
            <a:noFill/>
          </a:ln>
        </p:spPr>
        <p:style>
          <a:lnRef idx="0">
            <a:scrgbClr r="0" g="0" b="0"/>
          </a:lnRef>
          <a:fillRef idx="0">
            <a:scrgbClr r="0" g="0" b="0"/>
          </a:fillRef>
          <a:effectRef idx="0">
            <a:scrgbClr r="0" g="0" b="0"/>
          </a:effectRef>
          <a:fontRef idx="minor"/>
        </p:style>
        <p:txBody>
          <a:bodyPr lIns="90000" tIns="45000" rIns="90000" bIns="45000"/>
          <a:lstStyle/>
          <a:p>
            <a:pPr>
              <a:lnSpc>
                <a:spcPct val="80000"/>
              </a:lnSpc>
              <a:spcBef>
                <a:spcPts val="479"/>
              </a:spcBef>
            </a:pPr>
            <a:endParaRPr lang="en-US" sz="1800" b="0" strike="noStrike" spc="-1">
              <a:latin typeface="Arial"/>
            </a:endParaRPr>
          </a:p>
          <a:p>
            <a:pPr>
              <a:lnSpc>
                <a:spcPct val="80000"/>
              </a:lnSpc>
              <a:spcBef>
                <a:spcPts val="479"/>
              </a:spcBef>
            </a:pPr>
            <a:r>
              <a:rPr lang="en-US" sz="2400" b="0" strike="noStrike" spc="-1">
                <a:solidFill>
                  <a:srgbClr val="000000"/>
                </a:solidFill>
                <a:latin typeface="Calibri"/>
                <a:ea typeface="ＭＳ Ｐゴシック"/>
              </a:rPr>
              <a:t>Banyak Fungsi Kompleks yang menjadi infrastruktur</a:t>
            </a:r>
            <a:endParaRPr lang="en-US" sz="2400" b="0" strike="noStrike" spc="-1">
              <a:latin typeface="Arial"/>
            </a:endParaRPr>
          </a:p>
          <a:p>
            <a:pPr>
              <a:lnSpc>
                <a:spcPct val="80000"/>
              </a:lnSpc>
              <a:spcBef>
                <a:spcPts val="479"/>
              </a:spcBef>
            </a:pPr>
            <a:endParaRPr lang="en-US" sz="2400" b="0" strike="noStrike" spc="-1">
              <a:latin typeface="Arial"/>
            </a:endParaRPr>
          </a:p>
          <a:p>
            <a:pPr marL="457200">
              <a:lnSpc>
                <a:spcPct val="80000"/>
              </a:lnSpc>
              <a:spcBef>
                <a:spcPts val="400"/>
              </a:spcBef>
            </a:pPr>
            <a:r>
              <a:rPr lang="en-US" sz="2000" b="0" i="1" strike="noStrike" spc="-1">
                <a:solidFill>
                  <a:srgbClr val="00B0F0"/>
                </a:solidFill>
                <a:latin typeface="Calibri"/>
                <a:ea typeface="ＭＳ Ｐゴシック"/>
              </a:rPr>
              <a:t>OSPF, BGP, multicast, differentiated services,</a:t>
            </a:r>
            <a:br/>
            <a:r>
              <a:rPr lang="en-US" sz="2000" b="0" i="1" strike="noStrike" spc="-1">
                <a:solidFill>
                  <a:srgbClr val="00B0F0"/>
                </a:solidFill>
                <a:latin typeface="Calibri"/>
                <a:ea typeface="ＭＳ Ｐゴシック"/>
              </a:rPr>
              <a:t>Traffic Engineering, NAT, firewalls, …</a:t>
            </a:r>
            <a:endParaRPr lang="en-US" sz="2000" b="0" strike="noStrike" spc="-1">
              <a:latin typeface="Arial"/>
            </a:endParaRPr>
          </a:p>
          <a:p>
            <a:pPr marL="457200">
              <a:lnSpc>
                <a:spcPct val="80000"/>
              </a:lnSpc>
              <a:spcBef>
                <a:spcPts val="400"/>
              </a:spcBef>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1005840" y="360000"/>
            <a:ext cx="8046720" cy="90000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60" name="CustomShape 2"/>
          <p:cNvSpPr/>
          <p:nvPr/>
        </p:nvSpPr>
        <p:spPr>
          <a:xfrm>
            <a:off x="822960" y="3198240"/>
            <a:ext cx="1233720" cy="1055520"/>
          </a:xfrm>
          <a:prstGeom prst="rect">
            <a:avLst/>
          </a:prstGeom>
          <a:gradFill rotWithShape="0">
            <a:gsLst>
              <a:gs pos="0">
                <a:srgbClr val="9BC1FF"/>
              </a:gs>
              <a:gs pos="100000">
                <a:srgbClr val="3F80CD"/>
              </a:gs>
            </a:gsLst>
            <a:lin ang="5400000"/>
          </a:gradFill>
          <a:ln w="9360">
            <a:solidFill>
              <a:srgbClr val="4A7EBB"/>
            </a:solidFill>
            <a:miter/>
          </a:ln>
          <a:effectLst>
            <a:outerShdw blurRad="40000" dist="23040" dir="5400000" rotWithShape="0">
              <a:srgbClr val="808080">
                <a:alpha val="35000"/>
              </a:srgbClr>
            </a:outerShdw>
          </a:effectLst>
        </p:spPr>
        <p:style>
          <a:lnRef idx="0">
            <a:scrgbClr r="0" g="0" b="0"/>
          </a:lnRef>
          <a:fillRef idx="0">
            <a:scrgbClr r="0" g="0" b="0"/>
          </a:fillRef>
          <a:effectRef idx="0">
            <a:scrgbClr r="0" g="0" b="0"/>
          </a:effectRef>
          <a:fontRef idx="minor"/>
        </p:style>
      </p:sp>
      <p:sp>
        <p:nvSpPr>
          <p:cNvPr id="61" name="CustomShape 3"/>
          <p:cNvSpPr/>
          <p:nvPr/>
        </p:nvSpPr>
        <p:spPr>
          <a:xfrm>
            <a:off x="904320" y="3843360"/>
            <a:ext cx="1083600" cy="33840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900" b="1" strike="noStrike" spc="-1">
                <a:solidFill>
                  <a:srgbClr val="FFFFFF"/>
                </a:solidFill>
                <a:latin typeface="Calibri"/>
                <a:ea typeface="ＭＳ Ｐゴシック"/>
              </a:rPr>
              <a:t>Specialized Packet Forwarding Hardware</a:t>
            </a:r>
            <a:endParaRPr lang="en-US" sz="900" b="0" strike="noStrike" spc="-1">
              <a:latin typeface="Arial"/>
            </a:endParaRPr>
          </a:p>
        </p:txBody>
      </p:sp>
      <p:grpSp>
        <p:nvGrpSpPr>
          <p:cNvPr id="62" name="Group 4"/>
          <p:cNvGrpSpPr/>
          <p:nvPr/>
        </p:nvGrpSpPr>
        <p:grpSpPr>
          <a:xfrm>
            <a:off x="855720" y="3239640"/>
            <a:ext cx="1173240" cy="369000"/>
            <a:chOff x="855720" y="3239640"/>
            <a:chExt cx="1173240" cy="369000"/>
          </a:xfrm>
        </p:grpSpPr>
        <p:grpSp>
          <p:nvGrpSpPr>
            <p:cNvPr id="63" name="Group 5"/>
            <p:cNvGrpSpPr/>
            <p:nvPr/>
          </p:nvGrpSpPr>
          <p:grpSpPr>
            <a:xfrm>
              <a:off x="855720" y="3239640"/>
              <a:ext cx="359640" cy="369000"/>
              <a:chOff x="855720" y="3239640"/>
              <a:chExt cx="359640" cy="369000"/>
            </a:xfrm>
          </p:grpSpPr>
          <p:pic>
            <p:nvPicPr>
              <p:cNvPr id="64" name="Rounded Rectangle 4"/>
              <p:cNvPicPr/>
              <p:nvPr/>
            </p:nvPicPr>
            <p:blipFill>
              <a:blip r:embed="rId2"/>
              <a:stretch/>
            </p:blipFill>
            <p:spPr>
              <a:xfrm>
                <a:off x="855720" y="3239640"/>
                <a:ext cx="359640" cy="369000"/>
              </a:xfrm>
              <a:prstGeom prst="rect">
                <a:avLst/>
              </a:prstGeom>
              <a:ln>
                <a:noFill/>
              </a:ln>
            </p:spPr>
          </p:pic>
          <p:sp>
            <p:nvSpPr>
              <p:cNvPr id="65" name="CustomShape 6"/>
              <p:cNvSpPr/>
              <p:nvPr/>
            </p:nvSpPr>
            <p:spPr>
              <a:xfrm>
                <a:off x="916920" y="3283200"/>
                <a:ext cx="24444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66" name="Group 7"/>
            <p:cNvGrpSpPr/>
            <p:nvPr/>
          </p:nvGrpSpPr>
          <p:grpSpPr>
            <a:xfrm>
              <a:off x="1126800" y="3239640"/>
              <a:ext cx="359640" cy="369000"/>
              <a:chOff x="1126800" y="3239640"/>
              <a:chExt cx="359640" cy="369000"/>
            </a:xfrm>
          </p:grpSpPr>
          <p:pic>
            <p:nvPicPr>
              <p:cNvPr id="67" name="Rounded Rectangle 5"/>
              <p:cNvPicPr/>
              <p:nvPr/>
            </p:nvPicPr>
            <p:blipFill>
              <a:blip r:embed="rId3"/>
              <a:stretch/>
            </p:blipFill>
            <p:spPr>
              <a:xfrm>
                <a:off x="1126800" y="3239640"/>
                <a:ext cx="359640" cy="369000"/>
              </a:xfrm>
              <a:prstGeom prst="rect">
                <a:avLst/>
              </a:prstGeom>
              <a:ln>
                <a:noFill/>
              </a:ln>
            </p:spPr>
          </p:pic>
          <p:sp>
            <p:nvSpPr>
              <p:cNvPr id="68" name="CustomShape 8"/>
              <p:cNvSpPr/>
              <p:nvPr/>
            </p:nvSpPr>
            <p:spPr>
              <a:xfrm>
                <a:off x="1188000" y="3283200"/>
                <a:ext cx="24444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69" name="Group 9"/>
            <p:cNvGrpSpPr/>
            <p:nvPr/>
          </p:nvGrpSpPr>
          <p:grpSpPr>
            <a:xfrm>
              <a:off x="1669320" y="3239640"/>
              <a:ext cx="359640" cy="369000"/>
              <a:chOff x="1669320" y="3239640"/>
              <a:chExt cx="359640" cy="369000"/>
            </a:xfrm>
          </p:grpSpPr>
          <p:pic>
            <p:nvPicPr>
              <p:cNvPr id="70" name="Rounded Rectangle 6"/>
              <p:cNvPicPr/>
              <p:nvPr/>
            </p:nvPicPr>
            <p:blipFill>
              <a:blip r:embed="rId4"/>
              <a:stretch/>
            </p:blipFill>
            <p:spPr>
              <a:xfrm>
                <a:off x="1669320" y="3239640"/>
                <a:ext cx="359640" cy="369000"/>
              </a:xfrm>
              <a:prstGeom prst="rect">
                <a:avLst/>
              </a:prstGeom>
              <a:ln>
                <a:noFill/>
              </a:ln>
            </p:spPr>
          </p:pic>
          <p:sp>
            <p:nvSpPr>
              <p:cNvPr id="71" name="CustomShape 10"/>
              <p:cNvSpPr/>
              <p:nvPr/>
            </p:nvSpPr>
            <p:spPr>
              <a:xfrm>
                <a:off x="1730160" y="3283200"/>
                <a:ext cx="24408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sp>
          <p:nvSpPr>
            <p:cNvPr id="72" name="Line 11"/>
            <p:cNvSpPr/>
            <p:nvPr/>
          </p:nvSpPr>
          <p:spPr>
            <a:xfrm>
              <a:off x="1445400" y="3408840"/>
              <a:ext cx="271440" cy="36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grpSp>
      <p:sp>
        <p:nvSpPr>
          <p:cNvPr id="73" name="CustomShape 12"/>
          <p:cNvSpPr/>
          <p:nvPr/>
        </p:nvSpPr>
        <p:spPr>
          <a:xfrm>
            <a:off x="2782440" y="2170800"/>
            <a:ext cx="1234080" cy="1054080"/>
          </a:xfrm>
          <a:prstGeom prst="rect">
            <a:avLst/>
          </a:prstGeom>
          <a:gradFill rotWithShape="0">
            <a:gsLst>
              <a:gs pos="0">
                <a:srgbClr val="9BC1FF"/>
              </a:gs>
              <a:gs pos="100000">
                <a:srgbClr val="3F80CD"/>
              </a:gs>
            </a:gsLst>
            <a:lin ang="5400000"/>
          </a:gradFill>
          <a:ln w="9360">
            <a:solidFill>
              <a:srgbClr val="4A7EBB"/>
            </a:solidFill>
            <a:miter/>
          </a:ln>
          <a:effectLst>
            <a:outerShdw blurRad="40000" dist="23040" dir="5400000" rotWithShape="0">
              <a:srgbClr val="808080">
                <a:alpha val="35000"/>
              </a:srgbClr>
            </a:outerShdw>
          </a:effectLst>
        </p:spPr>
        <p:style>
          <a:lnRef idx="0">
            <a:scrgbClr r="0" g="0" b="0"/>
          </a:lnRef>
          <a:fillRef idx="0">
            <a:scrgbClr r="0" g="0" b="0"/>
          </a:fillRef>
          <a:effectRef idx="0">
            <a:scrgbClr r="0" g="0" b="0"/>
          </a:effectRef>
          <a:fontRef idx="minor"/>
        </p:style>
      </p:sp>
      <p:sp>
        <p:nvSpPr>
          <p:cNvPr id="74" name="CustomShape 13"/>
          <p:cNvSpPr/>
          <p:nvPr/>
        </p:nvSpPr>
        <p:spPr>
          <a:xfrm>
            <a:off x="2863800" y="2815200"/>
            <a:ext cx="1083240" cy="33840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900" b="1" strike="noStrike" spc="-1">
                <a:solidFill>
                  <a:srgbClr val="FFFFFF"/>
                </a:solidFill>
                <a:latin typeface="Calibri"/>
                <a:ea typeface="ＭＳ Ｐゴシック"/>
              </a:rPr>
              <a:t>Specialized Packet Forwarding Hardware</a:t>
            </a:r>
            <a:endParaRPr lang="en-US" sz="900" b="0" strike="noStrike" spc="-1">
              <a:latin typeface="Arial"/>
            </a:endParaRPr>
          </a:p>
        </p:txBody>
      </p:sp>
      <p:grpSp>
        <p:nvGrpSpPr>
          <p:cNvPr id="75" name="Group 14"/>
          <p:cNvGrpSpPr/>
          <p:nvPr/>
        </p:nvGrpSpPr>
        <p:grpSpPr>
          <a:xfrm>
            <a:off x="2818440" y="2213280"/>
            <a:ext cx="1168200" cy="367200"/>
            <a:chOff x="2818440" y="2213280"/>
            <a:chExt cx="1168200" cy="367200"/>
          </a:xfrm>
        </p:grpSpPr>
        <p:grpSp>
          <p:nvGrpSpPr>
            <p:cNvPr id="76" name="Group 15"/>
            <p:cNvGrpSpPr/>
            <p:nvPr/>
          </p:nvGrpSpPr>
          <p:grpSpPr>
            <a:xfrm>
              <a:off x="2818440" y="2213280"/>
              <a:ext cx="359640" cy="367200"/>
              <a:chOff x="2818440" y="2213280"/>
              <a:chExt cx="359640" cy="367200"/>
            </a:xfrm>
          </p:grpSpPr>
          <p:pic>
            <p:nvPicPr>
              <p:cNvPr id="77" name="Rounded Rectangle 14"/>
              <p:cNvPicPr/>
              <p:nvPr/>
            </p:nvPicPr>
            <p:blipFill>
              <a:blip r:embed="rId5"/>
              <a:stretch/>
            </p:blipFill>
            <p:spPr>
              <a:xfrm>
                <a:off x="2818440" y="2213280"/>
                <a:ext cx="359640" cy="367200"/>
              </a:xfrm>
              <a:prstGeom prst="rect">
                <a:avLst/>
              </a:prstGeom>
              <a:ln>
                <a:noFill/>
              </a:ln>
            </p:spPr>
          </p:pic>
          <p:sp>
            <p:nvSpPr>
              <p:cNvPr id="78" name="CustomShape 16"/>
              <p:cNvSpPr/>
              <p:nvPr/>
            </p:nvSpPr>
            <p:spPr>
              <a:xfrm>
                <a:off x="2876760" y="2255400"/>
                <a:ext cx="24444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79" name="Group 17"/>
            <p:cNvGrpSpPr/>
            <p:nvPr/>
          </p:nvGrpSpPr>
          <p:grpSpPr>
            <a:xfrm>
              <a:off x="3089520" y="2213280"/>
              <a:ext cx="359640" cy="367200"/>
              <a:chOff x="3089520" y="2213280"/>
              <a:chExt cx="359640" cy="367200"/>
            </a:xfrm>
          </p:grpSpPr>
          <p:pic>
            <p:nvPicPr>
              <p:cNvPr id="80" name="Rounded Rectangle 15"/>
              <p:cNvPicPr/>
              <p:nvPr/>
            </p:nvPicPr>
            <p:blipFill>
              <a:blip r:embed="rId6"/>
              <a:stretch/>
            </p:blipFill>
            <p:spPr>
              <a:xfrm>
                <a:off x="3089520" y="2213280"/>
                <a:ext cx="359640" cy="367200"/>
              </a:xfrm>
              <a:prstGeom prst="rect">
                <a:avLst/>
              </a:prstGeom>
              <a:ln>
                <a:noFill/>
              </a:ln>
            </p:spPr>
          </p:pic>
          <p:sp>
            <p:nvSpPr>
              <p:cNvPr id="81" name="CustomShape 18"/>
              <p:cNvSpPr/>
              <p:nvPr/>
            </p:nvSpPr>
            <p:spPr>
              <a:xfrm>
                <a:off x="3147840" y="2255400"/>
                <a:ext cx="24408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82" name="Group 19"/>
            <p:cNvGrpSpPr/>
            <p:nvPr/>
          </p:nvGrpSpPr>
          <p:grpSpPr>
            <a:xfrm>
              <a:off x="3627000" y="2213280"/>
              <a:ext cx="359640" cy="367200"/>
              <a:chOff x="3627000" y="2213280"/>
              <a:chExt cx="359640" cy="367200"/>
            </a:xfrm>
          </p:grpSpPr>
          <p:pic>
            <p:nvPicPr>
              <p:cNvPr id="83" name="Rounded Rectangle 16"/>
              <p:cNvPicPr/>
              <p:nvPr/>
            </p:nvPicPr>
            <p:blipFill>
              <a:blip r:embed="rId7"/>
              <a:stretch/>
            </p:blipFill>
            <p:spPr>
              <a:xfrm>
                <a:off x="3627000" y="2213280"/>
                <a:ext cx="359640" cy="367200"/>
              </a:xfrm>
              <a:prstGeom prst="rect">
                <a:avLst/>
              </a:prstGeom>
              <a:ln>
                <a:noFill/>
              </a:ln>
            </p:spPr>
          </p:pic>
          <p:sp>
            <p:nvSpPr>
              <p:cNvPr id="84" name="CustomShape 20"/>
              <p:cNvSpPr/>
              <p:nvPr/>
            </p:nvSpPr>
            <p:spPr>
              <a:xfrm>
                <a:off x="3689640" y="2255400"/>
                <a:ext cx="24444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sp>
          <p:nvSpPr>
            <p:cNvPr id="85" name="Line 21"/>
            <p:cNvSpPr/>
            <p:nvPr/>
          </p:nvSpPr>
          <p:spPr>
            <a:xfrm>
              <a:off x="3405240" y="2380680"/>
              <a:ext cx="271080" cy="36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grpSp>
      <p:sp>
        <p:nvSpPr>
          <p:cNvPr id="86" name="CustomShape 22"/>
          <p:cNvSpPr/>
          <p:nvPr/>
        </p:nvSpPr>
        <p:spPr>
          <a:xfrm>
            <a:off x="5799240" y="2650680"/>
            <a:ext cx="1233720" cy="1054440"/>
          </a:xfrm>
          <a:prstGeom prst="rect">
            <a:avLst/>
          </a:prstGeom>
          <a:gradFill rotWithShape="0">
            <a:gsLst>
              <a:gs pos="0">
                <a:srgbClr val="9BC1FF"/>
              </a:gs>
              <a:gs pos="100000">
                <a:srgbClr val="3F80CD"/>
              </a:gs>
            </a:gsLst>
            <a:lin ang="5400000"/>
          </a:gradFill>
          <a:ln w="9360">
            <a:solidFill>
              <a:srgbClr val="4A7EBB"/>
            </a:solidFill>
            <a:miter/>
          </a:ln>
          <a:effectLst>
            <a:outerShdw blurRad="40000" dist="23040" dir="5400000" rotWithShape="0">
              <a:srgbClr val="808080">
                <a:alpha val="35000"/>
              </a:srgbClr>
            </a:outerShdw>
          </a:effectLst>
        </p:spPr>
        <p:style>
          <a:lnRef idx="0">
            <a:scrgbClr r="0" g="0" b="0"/>
          </a:lnRef>
          <a:fillRef idx="0">
            <a:scrgbClr r="0" g="0" b="0"/>
          </a:fillRef>
          <a:effectRef idx="0">
            <a:scrgbClr r="0" g="0" b="0"/>
          </a:effectRef>
          <a:fontRef idx="minor"/>
        </p:style>
      </p:sp>
      <p:sp>
        <p:nvSpPr>
          <p:cNvPr id="87" name="CustomShape 23"/>
          <p:cNvSpPr/>
          <p:nvPr/>
        </p:nvSpPr>
        <p:spPr>
          <a:xfrm>
            <a:off x="5880600" y="3295440"/>
            <a:ext cx="1083240" cy="33840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900" b="1" strike="noStrike" spc="-1">
                <a:solidFill>
                  <a:srgbClr val="FFFFFF"/>
                </a:solidFill>
                <a:latin typeface="Calibri"/>
                <a:ea typeface="ＭＳ Ｐゴシック"/>
              </a:rPr>
              <a:t>Specialized Packet Forwarding Hardware</a:t>
            </a:r>
            <a:endParaRPr lang="en-US" sz="900" b="0" strike="noStrike" spc="-1">
              <a:latin typeface="Arial"/>
            </a:endParaRPr>
          </a:p>
        </p:txBody>
      </p:sp>
      <p:grpSp>
        <p:nvGrpSpPr>
          <p:cNvPr id="88" name="Group 24"/>
          <p:cNvGrpSpPr/>
          <p:nvPr/>
        </p:nvGrpSpPr>
        <p:grpSpPr>
          <a:xfrm>
            <a:off x="5832360" y="2694600"/>
            <a:ext cx="1172160" cy="363960"/>
            <a:chOff x="5832360" y="2694600"/>
            <a:chExt cx="1172160" cy="363960"/>
          </a:xfrm>
        </p:grpSpPr>
        <p:grpSp>
          <p:nvGrpSpPr>
            <p:cNvPr id="89" name="Group 25"/>
            <p:cNvGrpSpPr/>
            <p:nvPr/>
          </p:nvGrpSpPr>
          <p:grpSpPr>
            <a:xfrm>
              <a:off x="5832360" y="2694600"/>
              <a:ext cx="359280" cy="363960"/>
              <a:chOff x="5832360" y="2694600"/>
              <a:chExt cx="359280" cy="363960"/>
            </a:xfrm>
          </p:grpSpPr>
          <p:pic>
            <p:nvPicPr>
              <p:cNvPr id="90" name="Rounded Rectangle 22"/>
              <p:cNvPicPr/>
              <p:nvPr/>
            </p:nvPicPr>
            <p:blipFill>
              <a:blip r:embed="rId8"/>
              <a:stretch/>
            </p:blipFill>
            <p:spPr>
              <a:xfrm>
                <a:off x="5832360" y="2694600"/>
                <a:ext cx="359280" cy="363960"/>
              </a:xfrm>
              <a:prstGeom prst="rect">
                <a:avLst/>
              </a:prstGeom>
              <a:ln>
                <a:noFill/>
              </a:ln>
            </p:spPr>
          </p:pic>
          <p:sp>
            <p:nvSpPr>
              <p:cNvPr id="91" name="CustomShape 26"/>
              <p:cNvSpPr/>
              <p:nvPr/>
            </p:nvSpPr>
            <p:spPr>
              <a:xfrm>
                <a:off x="5894280" y="2735640"/>
                <a:ext cx="24408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92" name="Group 27"/>
            <p:cNvGrpSpPr/>
            <p:nvPr/>
          </p:nvGrpSpPr>
          <p:grpSpPr>
            <a:xfrm>
              <a:off x="6103080" y="2694600"/>
              <a:ext cx="359280" cy="363960"/>
              <a:chOff x="6103080" y="2694600"/>
              <a:chExt cx="359280" cy="363960"/>
            </a:xfrm>
          </p:grpSpPr>
          <p:pic>
            <p:nvPicPr>
              <p:cNvPr id="93" name="Rounded Rectangle 23"/>
              <p:cNvPicPr/>
              <p:nvPr/>
            </p:nvPicPr>
            <p:blipFill>
              <a:blip r:embed="rId9"/>
              <a:stretch/>
            </p:blipFill>
            <p:spPr>
              <a:xfrm>
                <a:off x="6103080" y="2694600"/>
                <a:ext cx="359280" cy="363960"/>
              </a:xfrm>
              <a:prstGeom prst="rect">
                <a:avLst/>
              </a:prstGeom>
              <a:ln>
                <a:noFill/>
              </a:ln>
            </p:spPr>
          </p:pic>
          <p:sp>
            <p:nvSpPr>
              <p:cNvPr id="94" name="CustomShape 28"/>
              <p:cNvSpPr/>
              <p:nvPr/>
            </p:nvSpPr>
            <p:spPr>
              <a:xfrm>
                <a:off x="6165000" y="2735640"/>
                <a:ext cx="24408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95" name="Group 29"/>
            <p:cNvGrpSpPr/>
            <p:nvPr/>
          </p:nvGrpSpPr>
          <p:grpSpPr>
            <a:xfrm>
              <a:off x="6645240" y="2694600"/>
              <a:ext cx="359280" cy="363960"/>
              <a:chOff x="6645240" y="2694600"/>
              <a:chExt cx="359280" cy="363960"/>
            </a:xfrm>
          </p:grpSpPr>
          <p:pic>
            <p:nvPicPr>
              <p:cNvPr id="96" name="Rounded Rectangle 24"/>
              <p:cNvPicPr/>
              <p:nvPr/>
            </p:nvPicPr>
            <p:blipFill>
              <a:blip r:embed="rId10"/>
              <a:stretch/>
            </p:blipFill>
            <p:spPr>
              <a:xfrm>
                <a:off x="6645240" y="2694600"/>
                <a:ext cx="359280" cy="363960"/>
              </a:xfrm>
              <a:prstGeom prst="rect">
                <a:avLst/>
              </a:prstGeom>
              <a:ln>
                <a:noFill/>
              </a:ln>
            </p:spPr>
          </p:pic>
          <p:sp>
            <p:nvSpPr>
              <p:cNvPr id="97" name="CustomShape 30"/>
              <p:cNvSpPr/>
              <p:nvPr/>
            </p:nvSpPr>
            <p:spPr>
              <a:xfrm>
                <a:off x="6706080" y="2735640"/>
                <a:ext cx="24408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sp>
          <p:nvSpPr>
            <p:cNvPr id="98" name="Line 31"/>
            <p:cNvSpPr/>
            <p:nvPr/>
          </p:nvSpPr>
          <p:spPr>
            <a:xfrm>
              <a:off x="6422400" y="2861280"/>
              <a:ext cx="270360" cy="36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grpSp>
      <p:sp>
        <p:nvSpPr>
          <p:cNvPr id="99" name="CustomShape 32"/>
          <p:cNvSpPr/>
          <p:nvPr/>
        </p:nvSpPr>
        <p:spPr>
          <a:xfrm>
            <a:off x="2301120" y="4339440"/>
            <a:ext cx="1233720" cy="1055520"/>
          </a:xfrm>
          <a:prstGeom prst="rect">
            <a:avLst/>
          </a:prstGeom>
          <a:gradFill rotWithShape="0">
            <a:gsLst>
              <a:gs pos="0">
                <a:srgbClr val="9BC1FF"/>
              </a:gs>
              <a:gs pos="100000">
                <a:srgbClr val="3F80CD"/>
              </a:gs>
            </a:gsLst>
            <a:lin ang="5400000"/>
          </a:gradFill>
          <a:ln w="9360">
            <a:solidFill>
              <a:srgbClr val="4A7EBB"/>
            </a:solidFill>
            <a:miter/>
          </a:ln>
          <a:effectLst>
            <a:outerShdw blurRad="40000" dist="23040" dir="5400000" rotWithShape="0">
              <a:srgbClr val="808080">
                <a:alpha val="35000"/>
              </a:srgbClr>
            </a:outerShdw>
          </a:effectLst>
        </p:spPr>
        <p:style>
          <a:lnRef idx="0">
            <a:scrgbClr r="0" g="0" b="0"/>
          </a:lnRef>
          <a:fillRef idx="0">
            <a:scrgbClr r="0" g="0" b="0"/>
          </a:fillRef>
          <a:effectRef idx="0">
            <a:scrgbClr r="0" g="0" b="0"/>
          </a:effectRef>
          <a:fontRef idx="minor"/>
        </p:style>
      </p:sp>
      <p:sp>
        <p:nvSpPr>
          <p:cNvPr id="100" name="CustomShape 33"/>
          <p:cNvSpPr/>
          <p:nvPr/>
        </p:nvSpPr>
        <p:spPr>
          <a:xfrm>
            <a:off x="2382120" y="4985280"/>
            <a:ext cx="1083240" cy="33840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900" b="1" strike="noStrike" spc="-1">
                <a:solidFill>
                  <a:srgbClr val="FFFFFF"/>
                </a:solidFill>
                <a:latin typeface="Calibri"/>
                <a:ea typeface="ＭＳ Ｐゴシック"/>
              </a:rPr>
              <a:t>Specialized Packet Forwarding Hardware</a:t>
            </a:r>
            <a:endParaRPr lang="en-US" sz="900" b="0" strike="noStrike" spc="-1">
              <a:latin typeface="Arial"/>
            </a:endParaRPr>
          </a:p>
        </p:txBody>
      </p:sp>
      <p:grpSp>
        <p:nvGrpSpPr>
          <p:cNvPr id="101" name="Group 34"/>
          <p:cNvGrpSpPr/>
          <p:nvPr/>
        </p:nvGrpSpPr>
        <p:grpSpPr>
          <a:xfrm>
            <a:off x="2335320" y="4385520"/>
            <a:ext cx="1173240" cy="362520"/>
            <a:chOff x="2335320" y="4385520"/>
            <a:chExt cx="1173240" cy="362520"/>
          </a:xfrm>
        </p:grpSpPr>
        <p:grpSp>
          <p:nvGrpSpPr>
            <p:cNvPr id="102" name="Group 35"/>
            <p:cNvGrpSpPr/>
            <p:nvPr/>
          </p:nvGrpSpPr>
          <p:grpSpPr>
            <a:xfrm>
              <a:off x="2335320" y="4385520"/>
              <a:ext cx="359640" cy="362520"/>
              <a:chOff x="2335320" y="4385520"/>
              <a:chExt cx="359640" cy="362520"/>
            </a:xfrm>
          </p:grpSpPr>
          <p:pic>
            <p:nvPicPr>
              <p:cNvPr id="103" name="Rounded Rectangle 30"/>
              <p:cNvPicPr/>
              <p:nvPr/>
            </p:nvPicPr>
            <p:blipFill>
              <a:blip r:embed="rId11"/>
              <a:stretch/>
            </p:blipFill>
            <p:spPr>
              <a:xfrm>
                <a:off x="2335320" y="4385520"/>
                <a:ext cx="359640" cy="362520"/>
              </a:xfrm>
              <a:prstGeom prst="rect">
                <a:avLst/>
              </a:prstGeom>
              <a:ln>
                <a:noFill/>
              </a:ln>
            </p:spPr>
          </p:pic>
          <p:sp>
            <p:nvSpPr>
              <p:cNvPr id="104" name="CustomShape 36"/>
              <p:cNvSpPr/>
              <p:nvPr/>
            </p:nvSpPr>
            <p:spPr>
              <a:xfrm>
                <a:off x="2395080" y="4425840"/>
                <a:ext cx="24444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105" name="Group 37"/>
            <p:cNvGrpSpPr/>
            <p:nvPr/>
          </p:nvGrpSpPr>
          <p:grpSpPr>
            <a:xfrm>
              <a:off x="2606400" y="4385520"/>
              <a:ext cx="359640" cy="362520"/>
              <a:chOff x="2606400" y="4385520"/>
              <a:chExt cx="359640" cy="362520"/>
            </a:xfrm>
          </p:grpSpPr>
          <p:pic>
            <p:nvPicPr>
              <p:cNvPr id="106" name="Rounded Rectangle 31"/>
              <p:cNvPicPr/>
              <p:nvPr/>
            </p:nvPicPr>
            <p:blipFill>
              <a:blip r:embed="rId12"/>
              <a:stretch/>
            </p:blipFill>
            <p:spPr>
              <a:xfrm>
                <a:off x="2606400" y="4385520"/>
                <a:ext cx="359640" cy="362520"/>
              </a:xfrm>
              <a:prstGeom prst="rect">
                <a:avLst/>
              </a:prstGeom>
              <a:ln>
                <a:noFill/>
              </a:ln>
            </p:spPr>
          </p:pic>
          <p:sp>
            <p:nvSpPr>
              <p:cNvPr id="107" name="CustomShape 38"/>
              <p:cNvSpPr/>
              <p:nvPr/>
            </p:nvSpPr>
            <p:spPr>
              <a:xfrm>
                <a:off x="2666160" y="4425840"/>
                <a:ext cx="24408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108" name="Group 39"/>
            <p:cNvGrpSpPr/>
            <p:nvPr/>
          </p:nvGrpSpPr>
          <p:grpSpPr>
            <a:xfrm>
              <a:off x="3148920" y="4385520"/>
              <a:ext cx="359640" cy="362520"/>
              <a:chOff x="3148920" y="4385520"/>
              <a:chExt cx="359640" cy="362520"/>
            </a:xfrm>
          </p:grpSpPr>
          <p:pic>
            <p:nvPicPr>
              <p:cNvPr id="109" name="Rounded Rectangle 32"/>
              <p:cNvPicPr/>
              <p:nvPr/>
            </p:nvPicPr>
            <p:blipFill>
              <a:blip r:embed="rId13"/>
              <a:stretch/>
            </p:blipFill>
            <p:spPr>
              <a:xfrm>
                <a:off x="3148920" y="4385520"/>
                <a:ext cx="359640" cy="362520"/>
              </a:xfrm>
              <a:prstGeom prst="rect">
                <a:avLst/>
              </a:prstGeom>
              <a:ln>
                <a:noFill/>
              </a:ln>
            </p:spPr>
          </p:pic>
          <p:sp>
            <p:nvSpPr>
              <p:cNvPr id="110" name="CustomShape 40"/>
              <p:cNvSpPr/>
              <p:nvPr/>
            </p:nvSpPr>
            <p:spPr>
              <a:xfrm>
                <a:off x="3207960" y="4425840"/>
                <a:ext cx="244440" cy="249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sp>
          <p:nvSpPr>
            <p:cNvPr id="111" name="Line 41"/>
            <p:cNvSpPr/>
            <p:nvPr/>
          </p:nvSpPr>
          <p:spPr>
            <a:xfrm>
              <a:off x="2923560" y="4550760"/>
              <a:ext cx="271080" cy="72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grpSp>
      <p:sp>
        <p:nvSpPr>
          <p:cNvPr id="112" name="CustomShape 42"/>
          <p:cNvSpPr/>
          <p:nvPr/>
        </p:nvSpPr>
        <p:spPr>
          <a:xfrm>
            <a:off x="4023000" y="3634920"/>
            <a:ext cx="1233720" cy="1054080"/>
          </a:xfrm>
          <a:prstGeom prst="rect">
            <a:avLst/>
          </a:prstGeom>
          <a:gradFill rotWithShape="0">
            <a:gsLst>
              <a:gs pos="0">
                <a:srgbClr val="9BC1FF"/>
              </a:gs>
              <a:gs pos="100000">
                <a:srgbClr val="3F80CD"/>
              </a:gs>
            </a:gsLst>
            <a:lin ang="5400000"/>
          </a:gradFill>
          <a:ln w="9360">
            <a:solidFill>
              <a:srgbClr val="4A7EBB"/>
            </a:solidFill>
            <a:miter/>
          </a:ln>
          <a:effectLst>
            <a:outerShdw blurRad="40000" dist="23040" dir="5400000" rotWithShape="0">
              <a:srgbClr val="808080">
                <a:alpha val="35000"/>
              </a:srgbClr>
            </a:outerShdw>
          </a:effectLst>
        </p:spPr>
        <p:style>
          <a:lnRef idx="0">
            <a:scrgbClr r="0" g="0" b="0"/>
          </a:lnRef>
          <a:fillRef idx="0">
            <a:scrgbClr r="0" g="0" b="0"/>
          </a:fillRef>
          <a:effectRef idx="0">
            <a:scrgbClr r="0" g="0" b="0"/>
          </a:effectRef>
          <a:fontRef idx="minor"/>
        </p:style>
      </p:sp>
      <p:sp>
        <p:nvSpPr>
          <p:cNvPr id="113" name="CustomShape 43"/>
          <p:cNvSpPr/>
          <p:nvPr/>
        </p:nvSpPr>
        <p:spPr>
          <a:xfrm>
            <a:off x="4104720" y="4279320"/>
            <a:ext cx="1083240" cy="338400"/>
          </a:xfrm>
          <a:prstGeom prst="roundRect">
            <a:avLst>
              <a:gd name="adj" fmla="val 16667"/>
            </a:avLst>
          </a:prstGeom>
          <a:solidFill>
            <a:srgbClr val="000090"/>
          </a:solidFill>
          <a:ln>
            <a:noFill/>
          </a:ln>
          <a:effectLst>
            <a:outerShdw blurRad="40000" dist="23040" dir="540000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tIns="45000" rIns="90000" bIns="45000" anchor="ctr"/>
          <a:lstStyle/>
          <a:p>
            <a:pPr algn="ctr">
              <a:lnSpc>
                <a:spcPct val="100000"/>
              </a:lnSpc>
            </a:pPr>
            <a:r>
              <a:rPr lang="en-US" sz="900" b="1" strike="noStrike" spc="-1">
                <a:solidFill>
                  <a:srgbClr val="FFFFFF"/>
                </a:solidFill>
                <a:latin typeface="Calibri"/>
                <a:ea typeface="ＭＳ Ｐゴシック"/>
              </a:rPr>
              <a:t>Specialized Packet Forwarding Hardware</a:t>
            </a:r>
            <a:endParaRPr lang="en-US" sz="900" b="0" strike="noStrike" spc="-1">
              <a:latin typeface="Arial"/>
            </a:endParaRPr>
          </a:p>
        </p:txBody>
      </p:sp>
      <p:sp>
        <p:nvSpPr>
          <p:cNvPr id="114" name="CustomShape 44"/>
          <p:cNvSpPr/>
          <p:nvPr/>
        </p:nvSpPr>
        <p:spPr>
          <a:xfrm>
            <a:off x="904320" y="3547440"/>
            <a:ext cx="1083600" cy="28476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900" b="0" strike="noStrike" spc="-1">
                <a:solidFill>
                  <a:srgbClr val="FFFFFF"/>
                </a:solidFill>
                <a:latin typeface="Calibri"/>
                <a:ea typeface="ＭＳ Ｐゴシック"/>
              </a:rPr>
              <a:t>Operating</a:t>
            </a:r>
            <a:endParaRPr lang="en-US" sz="900" b="0" strike="noStrike" spc="-1">
              <a:latin typeface="Arial"/>
            </a:endParaRPr>
          </a:p>
          <a:p>
            <a:pPr algn="ctr">
              <a:lnSpc>
                <a:spcPct val="100000"/>
              </a:lnSpc>
            </a:pPr>
            <a:r>
              <a:rPr lang="en-US" sz="900" b="0" strike="noStrike" spc="-1">
                <a:solidFill>
                  <a:srgbClr val="FFFFFF"/>
                </a:solidFill>
                <a:latin typeface="Calibri"/>
                <a:ea typeface="ＭＳ Ｐゴシック"/>
              </a:rPr>
              <a:t>System</a:t>
            </a:r>
            <a:endParaRPr lang="en-US" sz="900" b="0" strike="noStrike" spc="-1">
              <a:latin typeface="Arial"/>
            </a:endParaRPr>
          </a:p>
        </p:txBody>
      </p:sp>
      <p:sp>
        <p:nvSpPr>
          <p:cNvPr id="115" name="CustomShape 45"/>
          <p:cNvSpPr/>
          <p:nvPr/>
        </p:nvSpPr>
        <p:spPr>
          <a:xfrm>
            <a:off x="2863800" y="2519640"/>
            <a:ext cx="1083240" cy="28476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900" b="0" strike="noStrike" spc="-1">
                <a:solidFill>
                  <a:srgbClr val="FFFFFF"/>
                </a:solidFill>
                <a:latin typeface="Calibri"/>
                <a:ea typeface="ＭＳ Ｐゴシック"/>
              </a:rPr>
              <a:t>Operating</a:t>
            </a:r>
            <a:endParaRPr lang="en-US" sz="900" b="0" strike="noStrike" spc="-1">
              <a:latin typeface="Arial"/>
            </a:endParaRPr>
          </a:p>
          <a:p>
            <a:pPr algn="ctr">
              <a:lnSpc>
                <a:spcPct val="100000"/>
              </a:lnSpc>
            </a:pPr>
            <a:r>
              <a:rPr lang="en-US" sz="900" b="0" strike="noStrike" spc="-1">
                <a:solidFill>
                  <a:srgbClr val="FFFFFF"/>
                </a:solidFill>
                <a:latin typeface="Calibri"/>
                <a:ea typeface="ＭＳ Ｐゴシック"/>
              </a:rPr>
              <a:t>System</a:t>
            </a:r>
            <a:endParaRPr lang="en-US" sz="900" b="0" strike="noStrike" spc="-1">
              <a:latin typeface="Arial"/>
            </a:endParaRPr>
          </a:p>
        </p:txBody>
      </p:sp>
      <p:sp>
        <p:nvSpPr>
          <p:cNvPr id="116" name="CustomShape 46"/>
          <p:cNvSpPr/>
          <p:nvPr/>
        </p:nvSpPr>
        <p:spPr>
          <a:xfrm>
            <a:off x="5880600" y="2999520"/>
            <a:ext cx="1083240" cy="28512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900" b="0" strike="noStrike" spc="-1">
                <a:solidFill>
                  <a:srgbClr val="FFFFFF"/>
                </a:solidFill>
                <a:latin typeface="Calibri"/>
                <a:ea typeface="ＭＳ Ｐゴシック"/>
              </a:rPr>
              <a:t>Operating</a:t>
            </a:r>
            <a:endParaRPr lang="en-US" sz="900" b="0" strike="noStrike" spc="-1">
              <a:latin typeface="Arial"/>
            </a:endParaRPr>
          </a:p>
          <a:p>
            <a:pPr algn="ctr">
              <a:lnSpc>
                <a:spcPct val="100000"/>
              </a:lnSpc>
            </a:pPr>
            <a:r>
              <a:rPr lang="en-US" sz="900" b="0" strike="noStrike" spc="-1">
                <a:solidFill>
                  <a:srgbClr val="FFFFFF"/>
                </a:solidFill>
                <a:latin typeface="Calibri"/>
                <a:ea typeface="ＭＳ Ｐゴシック"/>
              </a:rPr>
              <a:t>System</a:t>
            </a:r>
            <a:endParaRPr lang="en-US" sz="900" b="0" strike="noStrike" spc="-1">
              <a:latin typeface="Arial"/>
            </a:endParaRPr>
          </a:p>
        </p:txBody>
      </p:sp>
      <p:sp>
        <p:nvSpPr>
          <p:cNvPr id="117" name="CustomShape 47"/>
          <p:cNvSpPr/>
          <p:nvPr/>
        </p:nvSpPr>
        <p:spPr>
          <a:xfrm>
            <a:off x="2382120" y="4689360"/>
            <a:ext cx="1083240" cy="28512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900" b="0" strike="noStrike" spc="-1">
                <a:solidFill>
                  <a:srgbClr val="FFFFFF"/>
                </a:solidFill>
                <a:latin typeface="Calibri"/>
                <a:ea typeface="ＭＳ Ｐゴシック"/>
              </a:rPr>
              <a:t>Operating</a:t>
            </a:r>
            <a:endParaRPr lang="en-US" sz="900" b="0" strike="noStrike" spc="-1">
              <a:latin typeface="Arial"/>
            </a:endParaRPr>
          </a:p>
          <a:p>
            <a:pPr algn="ctr">
              <a:lnSpc>
                <a:spcPct val="100000"/>
              </a:lnSpc>
            </a:pPr>
            <a:r>
              <a:rPr lang="en-US" sz="900" b="0" strike="noStrike" spc="-1">
                <a:solidFill>
                  <a:srgbClr val="FFFFFF"/>
                </a:solidFill>
                <a:latin typeface="Calibri"/>
                <a:ea typeface="ＭＳ Ｐゴシック"/>
              </a:rPr>
              <a:t>System</a:t>
            </a:r>
            <a:endParaRPr lang="en-US" sz="900" b="0" strike="noStrike" spc="-1">
              <a:latin typeface="Arial"/>
            </a:endParaRPr>
          </a:p>
        </p:txBody>
      </p:sp>
      <p:sp>
        <p:nvSpPr>
          <p:cNvPr id="118" name="CustomShape 48"/>
          <p:cNvSpPr/>
          <p:nvPr/>
        </p:nvSpPr>
        <p:spPr>
          <a:xfrm>
            <a:off x="4104720" y="3983400"/>
            <a:ext cx="1083240" cy="28476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900" b="0" strike="noStrike" spc="-1">
                <a:solidFill>
                  <a:srgbClr val="FFFFFF"/>
                </a:solidFill>
                <a:latin typeface="Calibri"/>
                <a:ea typeface="ＭＳ Ｐゴシック"/>
              </a:rPr>
              <a:t>Operating</a:t>
            </a:r>
            <a:endParaRPr lang="en-US" sz="900" b="0" strike="noStrike" spc="-1">
              <a:latin typeface="Arial"/>
            </a:endParaRPr>
          </a:p>
          <a:p>
            <a:pPr algn="ctr">
              <a:lnSpc>
                <a:spcPct val="100000"/>
              </a:lnSpc>
            </a:pPr>
            <a:r>
              <a:rPr lang="en-US" sz="900" b="0" strike="noStrike" spc="-1">
                <a:solidFill>
                  <a:srgbClr val="FFFFFF"/>
                </a:solidFill>
                <a:latin typeface="Calibri"/>
                <a:ea typeface="ＭＳ Ｐゴシック"/>
              </a:rPr>
              <a:t>System</a:t>
            </a:r>
            <a:endParaRPr lang="en-US" sz="900" b="0" strike="noStrike" spc="-1">
              <a:latin typeface="Arial"/>
            </a:endParaRPr>
          </a:p>
        </p:txBody>
      </p:sp>
      <p:grpSp>
        <p:nvGrpSpPr>
          <p:cNvPr id="119" name="Group 49"/>
          <p:cNvGrpSpPr/>
          <p:nvPr/>
        </p:nvGrpSpPr>
        <p:grpSpPr>
          <a:xfrm>
            <a:off x="4056120" y="3677400"/>
            <a:ext cx="1173240" cy="369000"/>
            <a:chOff x="4056120" y="3677400"/>
            <a:chExt cx="1173240" cy="369000"/>
          </a:xfrm>
        </p:grpSpPr>
        <p:grpSp>
          <p:nvGrpSpPr>
            <p:cNvPr id="120" name="Group 50"/>
            <p:cNvGrpSpPr/>
            <p:nvPr/>
          </p:nvGrpSpPr>
          <p:grpSpPr>
            <a:xfrm>
              <a:off x="4056120" y="3677400"/>
              <a:ext cx="359640" cy="369000"/>
              <a:chOff x="4056120" y="3677400"/>
              <a:chExt cx="359640" cy="369000"/>
            </a:xfrm>
          </p:grpSpPr>
          <p:pic>
            <p:nvPicPr>
              <p:cNvPr id="121" name="Rounded Rectangle 38"/>
              <p:cNvPicPr/>
              <p:nvPr/>
            </p:nvPicPr>
            <p:blipFill>
              <a:blip r:embed="rId14"/>
              <a:stretch/>
            </p:blipFill>
            <p:spPr>
              <a:xfrm>
                <a:off x="4056120" y="3677400"/>
                <a:ext cx="359640" cy="369000"/>
              </a:xfrm>
              <a:prstGeom prst="rect">
                <a:avLst/>
              </a:prstGeom>
              <a:ln>
                <a:noFill/>
              </a:ln>
            </p:spPr>
          </p:pic>
          <p:sp>
            <p:nvSpPr>
              <p:cNvPr id="122" name="CustomShape 51"/>
              <p:cNvSpPr/>
              <p:nvPr/>
            </p:nvSpPr>
            <p:spPr>
              <a:xfrm>
                <a:off x="4116960" y="3719520"/>
                <a:ext cx="24444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123" name="Group 52"/>
            <p:cNvGrpSpPr/>
            <p:nvPr/>
          </p:nvGrpSpPr>
          <p:grpSpPr>
            <a:xfrm>
              <a:off x="4327200" y="3677400"/>
              <a:ext cx="359640" cy="369000"/>
              <a:chOff x="4327200" y="3677400"/>
              <a:chExt cx="359640" cy="369000"/>
            </a:xfrm>
          </p:grpSpPr>
          <p:pic>
            <p:nvPicPr>
              <p:cNvPr id="124" name="Rounded Rectangle 39"/>
              <p:cNvPicPr/>
              <p:nvPr/>
            </p:nvPicPr>
            <p:blipFill>
              <a:blip r:embed="rId15"/>
              <a:stretch/>
            </p:blipFill>
            <p:spPr>
              <a:xfrm>
                <a:off x="4327200" y="3677400"/>
                <a:ext cx="359640" cy="369000"/>
              </a:xfrm>
              <a:prstGeom prst="rect">
                <a:avLst/>
              </a:prstGeom>
              <a:ln>
                <a:noFill/>
              </a:ln>
            </p:spPr>
          </p:pic>
          <p:sp>
            <p:nvSpPr>
              <p:cNvPr id="125" name="CustomShape 53"/>
              <p:cNvSpPr/>
              <p:nvPr/>
            </p:nvSpPr>
            <p:spPr>
              <a:xfrm>
                <a:off x="4388040" y="3719520"/>
                <a:ext cx="24444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grpSp>
          <p:nvGrpSpPr>
            <p:cNvPr id="126" name="Group 54"/>
            <p:cNvGrpSpPr/>
            <p:nvPr/>
          </p:nvGrpSpPr>
          <p:grpSpPr>
            <a:xfrm>
              <a:off x="4869720" y="3677400"/>
              <a:ext cx="359640" cy="369000"/>
              <a:chOff x="4869720" y="3677400"/>
              <a:chExt cx="359640" cy="369000"/>
            </a:xfrm>
          </p:grpSpPr>
          <p:pic>
            <p:nvPicPr>
              <p:cNvPr id="127" name="Rounded Rectangle 40"/>
              <p:cNvPicPr/>
              <p:nvPr/>
            </p:nvPicPr>
            <p:blipFill>
              <a:blip r:embed="rId16"/>
              <a:stretch/>
            </p:blipFill>
            <p:spPr>
              <a:xfrm>
                <a:off x="4869720" y="3677400"/>
                <a:ext cx="359640" cy="369000"/>
              </a:xfrm>
              <a:prstGeom prst="rect">
                <a:avLst/>
              </a:prstGeom>
              <a:ln>
                <a:noFill/>
              </a:ln>
            </p:spPr>
          </p:pic>
          <p:sp>
            <p:nvSpPr>
              <p:cNvPr id="128" name="CustomShape 55"/>
              <p:cNvSpPr/>
              <p:nvPr/>
            </p:nvSpPr>
            <p:spPr>
              <a:xfrm>
                <a:off x="4930200" y="3719520"/>
                <a:ext cx="244440" cy="25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 b="0" strike="noStrike" spc="-1">
                    <a:solidFill>
                      <a:srgbClr val="FFFFFF"/>
                    </a:solidFill>
                    <a:latin typeface="Calibri"/>
                    <a:ea typeface="ＭＳ Ｐゴシック"/>
                  </a:rPr>
                  <a:t>App</a:t>
                </a:r>
                <a:endParaRPr lang="en-US" sz="600" b="0" strike="noStrike" spc="-1">
                  <a:latin typeface="Arial"/>
                </a:endParaRPr>
              </a:p>
            </p:txBody>
          </p:sp>
        </p:grpSp>
        <p:sp>
          <p:nvSpPr>
            <p:cNvPr id="129" name="Line 56"/>
            <p:cNvSpPr/>
            <p:nvPr/>
          </p:nvSpPr>
          <p:spPr>
            <a:xfrm>
              <a:off x="4645800" y="3845160"/>
              <a:ext cx="271080" cy="720"/>
            </a:xfrm>
            <a:prstGeom prst="line">
              <a:avLst/>
            </a:prstGeom>
            <a:ln w="25560" cap="rnd">
              <a:solidFill>
                <a:schemeClr val="accent1"/>
              </a:solidFill>
              <a:custDash>
                <a:ds d="100000" sp="300000"/>
              </a:custDash>
              <a:round/>
            </a:ln>
          </p:spPr>
          <p:style>
            <a:lnRef idx="0">
              <a:scrgbClr r="0" g="0" b="0"/>
            </a:lnRef>
            <a:fillRef idx="0">
              <a:scrgbClr r="0" g="0" b="0"/>
            </a:fillRef>
            <a:effectRef idx="0">
              <a:scrgbClr r="0" g="0" b="0"/>
            </a:effectRef>
            <a:fontRef idx="minor"/>
          </p:style>
        </p:sp>
      </p:grpSp>
      <p:sp>
        <p:nvSpPr>
          <p:cNvPr id="130" name="Line 57"/>
          <p:cNvSpPr/>
          <p:nvPr/>
        </p:nvSpPr>
        <p:spPr>
          <a:xfrm flipV="1">
            <a:off x="2056680" y="3224880"/>
            <a:ext cx="1342080" cy="500400"/>
          </a:xfrm>
          <a:prstGeom prst="line">
            <a:avLst/>
          </a:prstGeom>
          <a:ln w="25560">
            <a:solidFill>
              <a:schemeClr val="accent1"/>
            </a:solidFill>
            <a:round/>
          </a:ln>
        </p:spPr>
        <p:style>
          <a:lnRef idx="0">
            <a:scrgbClr r="0" g="0" b="0"/>
          </a:lnRef>
          <a:fillRef idx="0">
            <a:scrgbClr r="0" g="0" b="0"/>
          </a:fillRef>
          <a:effectRef idx="0">
            <a:scrgbClr r="0" g="0" b="0"/>
          </a:effectRef>
          <a:fontRef idx="minor"/>
        </p:style>
      </p:sp>
      <p:sp>
        <p:nvSpPr>
          <p:cNvPr id="131" name="Line 58"/>
          <p:cNvSpPr/>
          <p:nvPr/>
        </p:nvSpPr>
        <p:spPr>
          <a:xfrm>
            <a:off x="4016520" y="2697840"/>
            <a:ext cx="622800" cy="936720"/>
          </a:xfrm>
          <a:prstGeom prst="line">
            <a:avLst/>
          </a:prstGeom>
          <a:ln w="25560">
            <a:solidFill>
              <a:schemeClr val="accent1"/>
            </a:solidFill>
            <a:round/>
          </a:ln>
        </p:spPr>
        <p:style>
          <a:lnRef idx="0">
            <a:scrgbClr r="0" g="0" b="0"/>
          </a:lnRef>
          <a:fillRef idx="0">
            <a:scrgbClr r="0" g="0" b="0"/>
          </a:fillRef>
          <a:effectRef idx="0">
            <a:scrgbClr r="0" g="0" b="0"/>
          </a:effectRef>
          <a:fontRef idx="minor"/>
        </p:style>
      </p:sp>
      <p:sp>
        <p:nvSpPr>
          <p:cNvPr id="132" name="Line 59"/>
          <p:cNvSpPr/>
          <p:nvPr/>
        </p:nvSpPr>
        <p:spPr>
          <a:xfrm flipV="1">
            <a:off x="2917440" y="4161600"/>
            <a:ext cx="1105560" cy="177840"/>
          </a:xfrm>
          <a:prstGeom prst="line">
            <a:avLst/>
          </a:prstGeom>
          <a:ln w="25560">
            <a:solidFill>
              <a:schemeClr val="accent1"/>
            </a:solidFill>
            <a:round/>
          </a:ln>
        </p:spPr>
        <p:style>
          <a:lnRef idx="0">
            <a:scrgbClr r="0" g="0" b="0"/>
          </a:lnRef>
          <a:fillRef idx="0">
            <a:scrgbClr r="0" g="0" b="0"/>
          </a:fillRef>
          <a:effectRef idx="0">
            <a:scrgbClr r="0" g="0" b="0"/>
          </a:effectRef>
          <a:fontRef idx="minor"/>
        </p:style>
      </p:sp>
      <p:sp>
        <p:nvSpPr>
          <p:cNvPr id="133" name="Line 60"/>
          <p:cNvSpPr/>
          <p:nvPr/>
        </p:nvSpPr>
        <p:spPr>
          <a:xfrm>
            <a:off x="1439280" y="4254120"/>
            <a:ext cx="861480" cy="613800"/>
          </a:xfrm>
          <a:prstGeom prst="line">
            <a:avLst/>
          </a:prstGeom>
          <a:ln w="25560">
            <a:solidFill>
              <a:schemeClr val="accent1"/>
            </a:solidFill>
            <a:round/>
          </a:ln>
        </p:spPr>
        <p:style>
          <a:lnRef idx="0">
            <a:scrgbClr r="0" g="0" b="0"/>
          </a:lnRef>
          <a:fillRef idx="0">
            <a:scrgbClr r="0" g="0" b="0"/>
          </a:fillRef>
          <a:effectRef idx="0">
            <a:scrgbClr r="0" g="0" b="0"/>
          </a:effectRef>
          <a:fontRef idx="minor"/>
        </p:style>
      </p:sp>
      <p:sp>
        <p:nvSpPr>
          <p:cNvPr id="134" name="Line 61"/>
          <p:cNvSpPr/>
          <p:nvPr/>
        </p:nvSpPr>
        <p:spPr>
          <a:xfrm flipV="1">
            <a:off x="5256720" y="3705120"/>
            <a:ext cx="1159920" cy="456480"/>
          </a:xfrm>
          <a:prstGeom prst="line">
            <a:avLst/>
          </a:prstGeom>
          <a:ln w="25560">
            <a:solidFill>
              <a:schemeClr val="accent1"/>
            </a:solidFill>
            <a:round/>
          </a:ln>
        </p:spPr>
        <p:style>
          <a:lnRef idx="0">
            <a:scrgbClr r="0" g="0" b="0"/>
          </a:lnRef>
          <a:fillRef idx="0">
            <a:scrgbClr r="0" g="0" b="0"/>
          </a:fillRef>
          <a:effectRef idx="0">
            <a:scrgbClr r="0" g="0" b="0"/>
          </a:effectRef>
          <a:fontRef idx="minor"/>
        </p:style>
      </p:sp>
      <p:sp>
        <p:nvSpPr>
          <p:cNvPr id="135" name="CustomShape 62"/>
          <p:cNvSpPr/>
          <p:nvPr/>
        </p:nvSpPr>
        <p:spPr>
          <a:xfrm>
            <a:off x="1110960" y="1641960"/>
            <a:ext cx="5389560" cy="335160"/>
          </a:xfrm>
          <a:prstGeom prst="roundRect">
            <a:avLst>
              <a:gd name="adj" fmla="val 16667"/>
            </a:avLst>
          </a:prstGeom>
          <a:gradFill rotWithShape="0">
            <a:gsLst>
              <a:gs pos="0">
                <a:srgbClr val="FF0000"/>
              </a:gs>
              <a:gs pos="100000">
                <a:srgbClr val="F7545C"/>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gn="ctr">
              <a:lnSpc>
                <a:spcPct val="100000"/>
              </a:lnSpc>
            </a:pPr>
            <a:r>
              <a:rPr lang="en-US" sz="1600" b="0" strike="noStrike" spc="-1">
                <a:solidFill>
                  <a:srgbClr val="FFFFFF"/>
                </a:solidFill>
                <a:latin typeface="Calibri"/>
                <a:ea typeface="ＭＳ Ｐゴシック"/>
              </a:rPr>
              <a:t>Network Operating  System</a:t>
            </a:r>
            <a:endParaRPr lang="en-US" sz="1600" b="0" strike="noStrike" spc="-1">
              <a:latin typeface="Arial"/>
            </a:endParaRPr>
          </a:p>
        </p:txBody>
      </p:sp>
      <p:sp>
        <p:nvSpPr>
          <p:cNvPr id="136" name="CustomShape 63"/>
          <p:cNvSpPr/>
          <p:nvPr/>
        </p:nvSpPr>
        <p:spPr>
          <a:xfrm>
            <a:off x="2884320" y="1154880"/>
            <a:ext cx="1692000" cy="396360"/>
          </a:xfrm>
          <a:prstGeom prst="roundRect">
            <a:avLst>
              <a:gd name="adj" fmla="val 16667"/>
            </a:avLst>
          </a:prstGeom>
          <a:gradFill rotWithShape="0">
            <a:gsLst>
              <a:gs pos="0">
                <a:schemeClr val="accent6">
                  <a:tint val="100000"/>
                  <a:shade val="100000"/>
                  <a:satMod val="130000"/>
                  <a:alpha val="60000"/>
                </a:schemeClr>
              </a:gs>
              <a:gs pos="100000">
                <a:schemeClr val="accent6">
                  <a:tint val="50000"/>
                  <a:shade val="100000"/>
                  <a:satMod val="350000"/>
                  <a:alpha val="45000"/>
                </a:schemeClr>
              </a:gs>
            </a:gsLst>
            <a:lin ang="16200000"/>
          </a:gradFill>
          <a:ln>
            <a:noFill/>
          </a:ln>
          <a:effectLst>
            <a:outerShdw blurRad="40000" dist="23040" dir="540000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tIns="45000" rIns="90000" bIns="45000" anchor="ctr"/>
          <a:lstStyle/>
          <a:p>
            <a:pPr>
              <a:lnSpc>
                <a:spcPct val="100000"/>
              </a:lnSpc>
            </a:pPr>
            <a:r>
              <a:rPr lang="en-US" sz="2000" b="0" strike="noStrike" spc="-1">
                <a:solidFill>
                  <a:srgbClr val="000000"/>
                </a:solidFill>
                <a:latin typeface="Arial"/>
              </a:rPr>
              <a:t>Control Programs </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138" name="TextShape 2"/>
          <p:cNvSpPr txBox="1"/>
          <p:nvPr/>
        </p:nvSpPr>
        <p:spPr>
          <a:xfrm>
            <a:off x="990000" y="1368000"/>
            <a:ext cx="8100000" cy="3600000"/>
          </a:xfrm>
          <a:prstGeom prst="rect">
            <a:avLst/>
          </a:prstGeom>
          <a:noFill/>
          <a:ln>
            <a:noFill/>
          </a:ln>
        </p:spPr>
        <p:txBody>
          <a:bodyPr lIns="0" tIns="0" rIns="0" bIns="0"/>
          <a:lstStyle/>
          <a:p>
            <a:r>
              <a:rPr lang="en-US" sz="3200" b="0" strike="noStrike" spc="-1" dirty="0">
                <a:latin typeface="Arial"/>
              </a:rPr>
              <a:t>Fitur Dasar NOS </a:t>
            </a: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Mendukung</a:t>
            </a:r>
            <a:r>
              <a:rPr lang="en-US" sz="3200" b="0" strike="noStrike" spc="-1" dirty="0">
                <a:latin typeface="Arial"/>
              </a:rPr>
              <a:t> </a:t>
            </a:r>
            <a:r>
              <a:rPr lang="en-US" sz="3200" b="0" strike="noStrike" spc="-1" dirty="0" err="1">
                <a:latin typeface="Arial"/>
              </a:rPr>
              <a:t>operasi</a:t>
            </a:r>
            <a:r>
              <a:rPr lang="en-US" sz="3200" b="0" strike="noStrike" spc="-1" dirty="0">
                <a:latin typeface="Arial"/>
              </a:rPr>
              <a:t> </a:t>
            </a:r>
            <a:r>
              <a:rPr lang="en-US" sz="3200" b="0" strike="noStrike" spc="-1" dirty="0" err="1">
                <a:latin typeface="Arial"/>
              </a:rPr>
              <a:t>dasar</a:t>
            </a:r>
            <a:r>
              <a:rPr lang="en-US" sz="3200" b="0" strike="noStrike" spc="-1" dirty="0">
                <a:latin typeface="Arial"/>
              </a:rPr>
              <a:t> </a:t>
            </a:r>
            <a:r>
              <a:rPr lang="en-US" sz="3200" b="0" strike="noStrike" spc="-1" dirty="0" err="1">
                <a:latin typeface="Arial"/>
              </a:rPr>
              <a:t>jaringan</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Membagi</a:t>
            </a:r>
            <a:r>
              <a:rPr lang="en-US" sz="3200" b="0" strike="noStrike" spc="-1" dirty="0">
                <a:latin typeface="Arial"/>
              </a:rPr>
              <a:t> </a:t>
            </a:r>
            <a:r>
              <a:rPr lang="en-US" sz="3200" b="0" strike="noStrike" spc="-1" dirty="0" err="1">
                <a:latin typeface="Arial"/>
              </a:rPr>
              <a:t>sumber</a:t>
            </a:r>
            <a:r>
              <a:rPr lang="en-US" sz="3200" b="0" strike="noStrike" spc="-1" dirty="0">
                <a:latin typeface="Arial"/>
              </a:rPr>
              <a:t> </a:t>
            </a:r>
            <a:r>
              <a:rPr lang="en-US" sz="3200" b="0" strike="noStrike" spc="-1" dirty="0" err="1">
                <a:latin typeface="Arial"/>
              </a:rPr>
              <a:t>daya</a:t>
            </a:r>
            <a:r>
              <a:rPr lang="en-US" sz="3200" b="0" strike="noStrike" spc="-1" dirty="0">
                <a:latin typeface="Arial"/>
              </a:rPr>
              <a:t> yang </a:t>
            </a:r>
            <a:r>
              <a:rPr lang="en-US" sz="3200" b="0" strike="noStrike" spc="-1" dirty="0" err="1">
                <a:latin typeface="Arial"/>
              </a:rPr>
              <a:t>ditemukan</a:t>
            </a:r>
            <a:r>
              <a:rPr lang="en-US" sz="3200" b="0" strike="noStrike" spc="-1" dirty="0">
                <a:latin typeface="Arial"/>
              </a:rPr>
              <a:t> </a:t>
            </a:r>
            <a:r>
              <a:rPr lang="en-US" sz="3200" b="0" strike="noStrike" spc="-1" dirty="0" err="1">
                <a:latin typeface="Arial"/>
              </a:rPr>
              <a:t>sistem</a:t>
            </a:r>
            <a:r>
              <a:rPr lang="en-US" sz="3200" b="0" strike="noStrike" spc="-1" dirty="0">
                <a:latin typeface="Arial"/>
              </a:rPr>
              <a:t> </a:t>
            </a:r>
            <a:r>
              <a:rPr lang="en-US" sz="3200" b="0" strike="noStrike" spc="-1" dirty="0" err="1">
                <a:latin typeface="Arial"/>
              </a:rPr>
              <a:t>ke</a:t>
            </a:r>
            <a:r>
              <a:rPr lang="en-US" sz="3200" b="0" strike="noStrike" spc="-1" dirty="0">
                <a:latin typeface="Arial"/>
              </a:rPr>
              <a:t> </a:t>
            </a:r>
            <a:r>
              <a:rPr lang="en-US" sz="3200" b="0" strike="noStrike" spc="-1" dirty="0" err="1">
                <a:latin typeface="Arial"/>
              </a:rPr>
              <a:t>semua</a:t>
            </a:r>
            <a:r>
              <a:rPr lang="en-US" sz="3200" b="0" strike="noStrike" spc="-1" dirty="0">
                <a:latin typeface="Arial"/>
              </a:rPr>
              <a:t> </a:t>
            </a:r>
            <a:r>
              <a:rPr lang="en-US" sz="3200" b="0" strike="noStrike" spc="-1" dirty="0" err="1">
                <a:latin typeface="Arial"/>
              </a:rPr>
              <a:t>pengguna</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Mendukung</a:t>
            </a:r>
            <a:r>
              <a:rPr lang="en-US" sz="3200" b="0" strike="noStrike" spc="-1" dirty="0">
                <a:latin typeface="Arial"/>
              </a:rPr>
              <a:t> </a:t>
            </a:r>
            <a:r>
              <a:rPr lang="en-US" sz="3200" b="0" strike="noStrike" spc="-1" dirty="0" err="1">
                <a:latin typeface="Arial"/>
              </a:rPr>
              <a:t>pemrosesan</a:t>
            </a:r>
            <a:r>
              <a:rPr lang="en-US" sz="3200" b="0" strike="noStrike" spc="-1" dirty="0">
                <a:latin typeface="Arial"/>
              </a:rPr>
              <a:t> software lain di </a:t>
            </a:r>
            <a:r>
              <a:rPr lang="en-US" sz="3200" b="0" strike="noStrike" spc="-1" dirty="0" err="1">
                <a:latin typeface="Arial"/>
              </a:rPr>
              <a:t>tiap</a:t>
            </a:r>
            <a:r>
              <a:rPr lang="en-US" sz="3200" b="0" strike="noStrike" spc="-1" dirty="0">
                <a:latin typeface="Arial"/>
              </a:rPr>
              <a:t> </a:t>
            </a:r>
            <a:r>
              <a:rPr lang="en-US" sz="3200" b="0" strike="noStrike" spc="-1" dirty="0" err="1">
                <a:latin typeface="Arial"/>
              </a:rPr>
              <a:t>individu</a:t>
            </a:r>
            <a:r>
              <a:rPr lang="en-US" sz="3200" b="0" strike="noStrike" spc="-1" dirty="0">
                <a:latin typeface="Arial"/>
              </a:rPr>
              <a:t> </a:t>
            </a:r>
            <a:r>
              <a:rPr lang="en-US" sz="3200" b="0" strike="noStrike" spc="-1" dirty="0" err="1">
                <a:latin typeface="Arial"/>
              </a:rPr>
              <a:t>atau</a:t>
            </a:r>
            <a:r>
              <a:rPr lang="en-US" sz="3200" b="0" strike="noStrike" spc="-1" dirty="0">
                <a:latin typeface="Arial"/>
              </a:rPr>
              <a:t> </a:t>
            </a:r>
            <a:r>
              <a:rPr lang="en-US" sz="3200" b="0" strike="noStrike" spc="-1" dirty="0" err="1">
                <a:latin typeface="Arial"/>
              </a:rPr>
              <a:t>jaringan</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140" name="TextShape 2"/>
          <p:cNvSpPr txBox="1"/>
          <p:nvPr/>
        </p:nvSpPr>
        <p:spPr>
          <a:xfrm>
            <a:off x="990000" y="1368000"/>
            <a:ext cx="8100000" cy="3600000"/>
          </a:xfrm>
          <a:prstGeom prst="rect">
            <a:avLst/>
          </a:prstGeom>
          <a:noFill/>
          <a:ln>
            <a:noFill/>
          </a:ln>
        </p:spPr>
        <p:txBody>
          <a:bodyPr lIns="0" tIns="0" rIns="0" bIns="0"/>
          <a:lstStyle/>
          <a:p>
            <a:r>
              <a:rPr lang="en-US" sz="3200" b="0" strike="noStrike" spc="-1" dirty="0">
                <a:latin typeface="Arial"/>
              </a:rPr>
              <a:t>Fitur </a:t>
            </a:r>
            <a:r>
              <a:rPr lang="en-US" sz="3200" b="0" strike="noStrike" spc="-1" dirty="0" err="1">
                <a:latin typeface="Arial"/>
              </a:rPr>
              <a:t>Keamanan</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Otorisasi</a:t>
            </a:r>
            <a:r>
              <a:rPr lang="en-US" sz="3200" b="0" strike="noStrike" spc="-1" dirty="0">
                <a:latin typeface="Arial"/>
              </a:rPr>
              <a:t> dan </a:t>
            </a:r>
            <a:r>
              <a:rPr lang="en-US" sz="3200" b="0" strike="noStrike" spc="-1" dirty="0" err="1">
                <a:latin typeface="Arial"/>
              </a:rPr>
              <a:t>Perizinan</a:t>
            </a:r>
            <a:r>
              <a:rPr lang="en-US" sz="3200" b="0" strike="noStrike" spc="-1" dirty="0">
                <a:latin typeface="Arial"/>
              </a:rPr>
              <a:t> </a:t>
            </a:r>
            <a:r>
              <a:rPr lang="en-US" sz="3200" b="0" strike="noStrike" spc="-1" dirty="0" err="1">
                <a:latin typeface="Arial"/>
              </a:rPr>
              <a:t>Akses</a:t>
            </a:r>
            <a:r>
              <a:rPr lang="en-US" sz="3200" b="0" strike="noStrike" spc="-1" dirty="0">
                <a:latin typeface="Arial"/>
              </a:rPr>
              <a:t> </a:t>
            </a:r>
            <a:r>
              <a:rPr lang="en-US" sz="3200" b="0" strike="noStrike" spc="-1" dirty="0" err="1">
                <a:latin typeface="Arial"/>
              </a:rPr>
              <a:t>Sumber</a:t>
            </a:r>
            <a:r>
              <a:rPr lang="en-US" sz="3200" b="0" strike="noStrike" spc="-1" dirty="0">
                <a:latin typeface="Arial"/>
              </a:rPr>
              <a:t> </a:t>
            </a:r>
            <a:r>
              <a:rPr lang="en-US" sz="3200" b="0" strike="noStrike" spc="-1" dirty="0" err="1">
                <a:latin typeface="Arial"/>
              </a:rPr>
              <a:t>Daya</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Management User</a:t>
            </a:r>
          </a:p>
          <a:p>
            <a:pPr>
              <a:buClr>
                <a:srgbClr val="000000"/>
              </a:buClr>
              <a:buSzPct val="45000"/>
              <a:buFont typeface="Wingdings" charset="2"/>
              <a:buChar char=""/>
            </a:pPr>
            <a:r>
              <a:rPr lang="en-US" sz="3200" b="0" strike="noStrike" spc="-1" dirty="0" err="1">
                <a:latin typeface="Arial"/>
              </a:rPr>
              <a:t>Kontrol</a:t>
            </a:r>
            <a:r>
              <a:rPr lang="en-US" sz="3200" b="0" strike="noStrike" spc="-1" dirty="0">
                <a:latin typeface="Arial"/>
              </a:rPr>
              <a:t> Log On</a:t>
            </a:r>
          </a:p>
          <a:p>
            <a:pPr>
              <a:buClr>
                <a:srgbClr val="000000"/>
              </a:buClr>
              <a:buSzPct val="45000"/>
              <a:buFont typeface="Wingdings" charset="2"/>
              <a:buChar char=""/>
            </a:pPr>
            <a:r>
              <a:rPr lang="en-US" sz="3200" b="0" strike="noStrike" spc="-1" dirty="0" err="1">
                <a:latin typeface="Arial"/>
              </a:rPr>
              <a:t>Fiture</a:t>
            </a:r>
            <a:r>
              <a:rPr lang="en-US" sz="3200" b="0" strike="noStrike" spc="-1" dirty="0">
                <a:latin typeface="Arial"/>
              </a:rPr>
              <a:t> Remote Access dan Network Monitoring</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142" name="TextShape 2"/>
          <p:cNvSpPr txBox="1"/>
          <p:nvPr/>
        </p:nvSpPr>
        <p:spPr>
          <a:xfrm>
            <a:off x="990000" y="1368000"/>
            <a:ext cx="8100000" cy="3600000"/>
          </a:xfrm>
          <a:prstGeom prst="rect">
            <a:avLst/>
          </a:prstGeom>
          <a:noFill/>
          <a:ln>
            <a:noFill/>
          </a:ln>
        </p:spPr>
        <p:txBody>
          <a:bodyPr lIns="0" tIns="0" rIns="0" bIns="0"/>
          <a:lstStyle/>
          <a:p>
            <a:r>
              <a:rPr lang="en-US" sz="3200" b="0" strike="noStrike" spc="-1" dirty="0" err="1">
                <a:latin typeface="Arial"/>
              </a:rPr>
              <a:t>Jaringan</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Berbagi</a:t>
            </a:r>
            <a:r>
              <a:rPr lang="en-US" sz="3200" b="0" strike="noStrike" spc="-1" dirty="0">
                <a:latin typeface="Arial"/>
              </a:rPr>
              <a:t> File dan Printer</a:t>
            </a: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Fungsi</a:t>
            </a:r>
            <a:r>
              <a:rPr lang="en-US" sz="3200" b="0" strike="noStrike" spc="-1" dirty="0">
                <a:latin typeface="Arial"/>
              </a:rPr>
              <a:t> Data backup dan </a:t>
            </a:r>
            <a:r>
              <a:rPr lang="en-US" sz="3200" b="0" strike="noStrike" spc="-1" dirty="0" err="1">
                <a:latin typeface="Arial"/>
              </a:rPr>
              <a:t>replikasi</a:t>
            </a:r>
            <a:r>
              <a:rPr lang="en-US" sz="3200" b="0" strike="noStrike" spc="-1" dirty="0">
                <a:latin typeface="Arial"/>
              </a:rPr>
              <a:t> </a:t>
            </a:r>
            <a:r>
              <a:rPr lang="en-US" sz="3200" b="0" strike="noStrike" spc="-1" dirty="0" err="1">
                <a:latin typeface="Arial"/>
              </a:rPr>
              <a:t>didukung</a:t>
            </a:r>
            <a:endParaRPr lang="en-US" sz="3200" b="0" strike="noStrike" spc="-1" dirty="0">
              <a:latin typeface="Arial"/>
            </a:endParaRPr>
          </a:p>
          <a:p>
            <a:pPr>
              <a:buClr>
                <a:srgbClr val="000000"/>
              </a:buClr>
              <a:buSzPct val="45000"/>
              <a:buFont typeface="Wingdings" charset="2"/>
              <a:buChar char=""/>
            </a:pPr>
            <a:r>
              <a:rPr lang="en-US" sz="3200" b="0" strike="noStrike" spc="-1" dirty="0">
                <a:latin typeface="Arial"/>
              </a:rPr>
              <a:t> </a:t>
            </a:r>
            <a:r>
              <a:rPr lang="en-US" sz="3200" b="0" strike="noStrike" spc="-1" dirty="0" err="1">
                <a:latin typeface="Arial"/>
              </a:rPr>
              <a:t>Bahkan</a:t>
            </a:r>
            <a:r>
              <a:rPr lang="en-US" sz="3200" b="0" strike="noStrike" spc="-1" dirty="0">
                <a:latin typeface="Arial"/>
              </a:rPr>
              <a:t> Routing, Switch, dan Port </a:t>
            </a:r>
            <a:r>
              <a:rPr lang="en-US" sz="3200" b="0" strike="noStrike" spc="-1" dirty="0" err="1">
                <a:latin typeface="Arial"/>
              </a:rPr>
              <a:t>lainnya</a:t>
            </a:r>
            <a:r>
              <a:rPr lang="en-US" sz="3200" b="0" strike="noStrike" spc="-1" dirty="0">
                <a:latin typeface="Arial"/>
              </a:rPr>
              <a:t> </a:t>
            </a:r>
            <a:r>
              <a:rPr lang="en-US" sz="3200" b="0" strike="noStrike" spc="-1" dirty="0" err="1">
                <a:latin typeface="Arial"/>
              </a:rPr>
              <a:t>dikonfigurasi</a:t>
            </a:r>
            <a:r>
              <a:rPr lang="en-US" sz="3200" b="0" strike="noStrike" spc="-1" dirty="0">
                <a:latin typeface="Arial"/>
              </a:rPr>
              <a:t> </a:t>
            </a:r>
            <a:r>
              <a:rPr lang="en-US" sz="3200" b="0" strike="noStrike" spc="-1" dirty="0" err="1">
                <a:latin typeface="Arial"/>
              </a:rPr>
              <a:t>melalui</a:t>
            </a:r>
            <a:r>
              <a:rPr lang="en-US" sz="3200" b="0" strike="noStrike" spc="-1" dirty="0">
                <a:latin typeface="Arial"/>
              </a:rPr>
              <a:t> </a:t>
            </a:r>
            <a:r>
              <a:rPr lang="en-US" sz="3200" b="0" strike="noStrike" spc="-1" dirty="0" err="1">
                <a:latin typeface="Arial"/>
              </a:rPr>
              <a:t>fitur</a:t>
            </a:r>
            <a:r>
              <a:rPr lang="en-US" sz="3200" b="0" strike="noStrike" spc="-1" dirty="0">
                <a:latin typeface="Arial"/>
              </a:rPr>
              <a:t> NOS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1005840" y="108000"/>
            <a:ext cx="8138160" cy="1404360"/>
          </a:xfrm>
          <a:prstGeom prst="rect">
            <a:avLst/>
          </a:prstGeom>
          <a:noFill/>
          <a:ln>
            <a:noFill/>
          </a:ln>
        </p:spPr>
        <p:txBody>
          <a:bodyPr lIns="0" tIns="0" rIns="0" bIns="0" anchor="ctr">
            <a:normAutofit/>
          </a:bodyPr>
          <a:lstStyle/>
          <a:p>
            <a:pPr algn="ctr"/>
            <a:r>
              <a:rPr lang="en-US" sz="3300" b="1" strike="noStrike" spc="-1">
                <a:solidFill>
                  <a:srgbClr val="FFFFFF"/>
                </a:solidFill>
                <a:latin typeface="Arial"/>
              </a:rPr>
              <a:t>Network Operating System</a:t>
            </a:r>
          </a:p>
        </p:txBody>
      </p:sp>
      <p:sp>
        <p:nvSpPr>
          <p:cNvPr id="144" name="TextShape 2"/>
          <p:cNvSpPr txBox="1"/>
          <p:nvPr/>
        </p:nvSpPr>
        <p:spPr>
          <a:xfrm>
            <a:off x="990000" y="1368000"/>
            <a:ext cx="8100000" cy="3600000"/>
          </a:xfrm>
          <a:prstGeom prst="rect">
            <a:avLst/>
          </a:prstGeom>
          <a:noFill/>
          <a:ln>
            <a:noFill/>
          </a:ln>
        </p:spPr>
        <p:txBody>
          <a:bodyPr lIns="0" tIns="0" rIns="0" bIns="0"/>
          <a:lstStyle/>
          <a:p>
            <a:pPr>
              <a:buClr>
                <a:srgbClr val="000000"/>
              </a:buClr>
              <a:buSzPct val="45000"/>
              <a:buFont typeface="Wingdings" charset="2"/>
              <a:buChar char=""/>
            </a:pPr>
            <a:r>
              <a:rPr lang="en-US" sz="3200" b="1" strike="noStrike" spc="-1">
                <a:latin typeface="Arial"/>
              </a:rPr>
              <a:t>Kelebihan&amp;Kekurangan</a:t>
            </a:r>
            <a:endParaRPr lang="en-US" sz="3200" b="0" strike="noStrike" spc="-1">
              <a:latin typeface="Arial"/>
            </a:endParaRPr>
          </a:p>
          <a:p>
            <a:pPr marL="432000" lvl="1" indent="-216000">
              <a:buClr>
                <a:srgbClr val="000000"/>
              </a:buClr>
              <a:buSzPct val="45000"/>
              <a:buFont typeface="Wingdings" charset="2"/>
              <a:buChar char=""/>
            </a:pPr>
            <a:r>
              <a:rPr lang="en-US" sz="3200" b="0" strike="noStrike" spc="-1">
                <a:latin typeface="Arial"/>
              </a:rPr>
              <a:t>Harga vs Maintenance</a:t>
            </a:r>
          </a:p>
          <a:p>
            <a:r>
              <a:rPr lang="en-US" sz="3200" b="0" strike="noStrike" spc="-1">
                <a:latin typeface="Arial"/>
              </a:rPr>
              <a:t>	Versi P2P NOS lebih murah, dan client-server lebih mahal dibanding P2P. Selain itu juag diperlukan lebih banyak staff untuk mengaturnya.</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144</TotalTime>
  <Words>739</Words>
  <Application>Microsoft Office PowerPoint</Application>
  <PresentationFormat>Custom</PresentationFormat>
  <Paragraphs>160</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Symbol</vt:lpstr>
      <vt:lpstr>Tahoma</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Sunset</dc:title>
  <dc:subject/>
  <dc:creator/>
  <dc:description/>
  <cp:lastModifiedBy>ALAUDDIN MAULANA HIRZAN</cp:lastModifiedBy>
  <cp:revision>35</cp:revision>
  <dcterms:created xsi:type="dcterms:W3CDTF">2018-12-03T15:02:55Z</dcterms:created>
  <dcterms:modified xsi:type="dcterms:W3CDTF">2020-06-08T03:37:28Z</dcterms:modified>
  <dc:language>en-US</dc:language>
</cp:coreProperties>
</file>